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56" r:id="rId6"/>
  </p:sldIdLst>
  <p:sldSz cx="10691813" cy="7559675"/>
  <p:notesSz cx="6797675" cy="9926638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4CE5BCB-F91D-46E7-857E-F09F28034D45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10D1B45-D866-4F30-902B-B354293B5AE2}" name="Chantal Derungs-Siegrist" initials="CDS" userId="S::chde@graubuenden.ch::7d329745-9d75-4da4-93a8-700d4de698f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1602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1" d="100"/>
          <a:sy n="81" d="100"/>
        </p:scale>
        <p:origin x="3912" y="39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tels Stéphanie" userId="208fd2de-1e66-432a-8485-0d841a771f34" providerId="ADAL" clId="{C8C737EE-5093-433A-A816-BB587D09C2BF}"/>
    <pc:docChg chg="undo custSel delSld modSld modMainMaster modSection">
      <pc:chgData name="Bartels Stéphanie" userId="208fd2de-1e66-432a-8485-0d841a771f34" providerId="ADAL" clId="{C8C737EE-5093-433A-A816-BB587D09C2BF}" dt="2023-12-11T12:27:34.783" v="373" actId="1076"/>
      <pc:docMkLst>
        <pc:docMk/>
      </pc:docMkLst>
      <pc:sldChg chg="addSp delSp modSp mod">
        <pc:chgData name="Bartels Stéphanie" userId="208fd2de-1e66-432a-8485-0d841a771f34" providerId="ADAL" clId="{C8C737EE-5093-433A-A816-BB587D09C2BF}" dt="2023-11-17T08:21:08.086" v="232" actId="478"/>
        <pc:sldMkLst>
          <pc:docMk/>
          <pc:sldMk cId="3348444363" sldId="256"/>
        </pc:sldMkLst>
        <pc:spChg chg="del">
          <ac:chgData name="Bartels Stéphanie" userId="208fd2de-1e66-432a-8485-0d841a771f34" providerId="ADAL" clId="{C8C737EE-5093-433A-A816-BB587D09C2BF}" dt="2023-11-17T07:55:15.364" v="5" actId="478"/>
          <ac:spMkLst>
            <pc:docMk/>
            <pc:sldMk cId="3348444363" sldId="256"/>
            <ac:spMk id="2" creationId="{C5484D79-09FF-7483-BFD0-FE63279E57DB}"/>
          </ac:spMkLst>
        </pc:spChg>
        <pc:spChg chg="del mod">
          <ac:chgData name="Bartels Stéphanie" userId="208fd2de-1e66-432a-8485-0d841a771f34" providerId="ADAL" clId="{C8C737EE-5093-433A-A816-BB587D09C2BF}" dt="2023-11-17T08:20:29.855" v="225" actId="21"/>
          <ac:spMkLst>
            <pc:docMk/>
            <pc:sldMk cId="3348444363" sldId="256"/>
            <ac:spMk id="3" creationId="{4D725C20-944C-C7FC-137E-8B43C7C791B7}"/>
          </ac:spMkLst>
        </pc:spChg>
        <pc:spChg chg="add del mod">
          <ac:chgData name="Bartels Stéphanie" userId="208fd2de-1e66-432a-8485-0d841a771f34" providerId="ADAL" clId="{C8C737EE-5093-433A-A816-BB587D09C2BF}" dt="2023-11-17T08:20:29.855" v="225" actId="21"/>
          <ac:spMkLst>
            <pc:docMk/>
            <pc:sldMk cId="3348444363" sldId="256"/>
            <ac:spMk id="4" creationId="{C79F0FF8-4AA5-7511-C1EC-D8E03E51C43A}"/>
          </ac:spMkLst>
        </pc:spChg>
        <pc:spChg chg="add del mod">
          <ac:chgData name="Bartels Stéphanie" userId="208fd2de-1e66-432a-8485-0d841a771f34" providerId="ADAL" clId="{C8C737EE-5093-433A-A816-BB587D09C2BF}" dt="2023-11-17T08:19:50.655" v="219"/>
          <ac:spMkLst>
            <pc:docMk/>
            <pc:sldMk cId="3348444363" sldId="256"/>
            <ac:spMk id="12" creationId="{7FE18B8C-E542-5EF3-6CBF-136B78B70644}"/>
          </ac:spMkLst>
        </pc:spChg>
        <pc:spChg chg="add del mod">
          <ac:chgData name="Bartels Stéphanie" userId="208fd2de-1e66-432a-8485-0d841a771f34" providerId="ADAL" clId="{C8C737EE-5093-433A-A816-BB587D09C2BF}" dt="2023-11-17T08:20:29.855" v="225" actId="21"/>
          <ac:spMkLst>
            <pc:docMk/>
            <pc:sldMk cId="3348444363" sldId="256"/>
            <ac:spMk id="14" creationId="{40AEEE9E-3B15-B5EE-96C5-F147B0A88526}"/>
          </ac:spMkLst>
        </pc:spChg>
        <pc:spChg chg="add del">
          <ac:chgData name="Bartels Stéphanie" userId="208fd2de-1e66-432a-8485-0d841a771f34" providerId="ADAL" clId="{C8C737EE-5093-433A-A816-BB587D09C2BF}" dt="2023-11-17T07:57:58.086" v="65" actId="22"/>
          <ac:spMkLst>
            <pc:docMk/>
            <pc:sldMk cId="3348444363" sldId="256"/>
            <ac:spMk id="16" creationId="{10617EC9-4B44-A4E0-580F-FE5B92C4F09E}"/>
          </ac:spMkLst>
        </pc:spChg>
        <pc:spChg chg="add del">
          <ac:chgData name="Bartels Stéphanie" userId="208fd2de-1e66-432a-8485-0d841a771f34" providerId="ADAL" clId="{C8C737EE-5093-433A-A816-BB587D09C2BF}" dt="2023-11-17T07:58:02.800" v="67" actId="22"/>
          <ac:spMkLst>
            <pc:docMk/>
            <pc:sldMk cId="3348444363" sldId="256"/>
            <ac:spMk id="18" creationId="{2CC5BB55-B695-E96A-287B-32391AEA2DAF}"/>
          </ac:spMkLst>
        </pc:spChg>
        <pc:spChg chg="add del mod">
          <ac:chgData name="Bartels Stéphanie" userId="208fd2de-1e66-432a-8485-0d841a771f34" providerId="ADAL" clId="{C8C737EE-5093-433A-A816-BB587D09C2BF}" dt="2023-11-17T08:20:29.855" v="225" actId="21"/>
          <ac:spMkLst>
            <pc:docMk/>
            <pc:sldMk cId="3348444363" sldId="256"/>
            <ac:spMk id="20" creationId="{0CFEF463-4571-CC3B-944E-7D43C0FFB5B9}"/>
          </ac:spMkLst>
        </pc:spChg>
        <pc:spChg chg="add del mod">
          <ac:chgData name="Bartels Stéphanie" userId="208fd2de-1e66-432a-8485-0d841a771f34" providerId="ADAL" clId="{C8C737EE-5093-433A-A816-BB587D09C2BF}" dt="2023-11-17T08:20:29.855" v="225" actId="21"/>
          <ac:spMkLst>
            <pc:docMk/>
            <pc:sldMk cId="3348444363" sldId="256"/>
            <ac:spMk id="22" creationId="{B22A4C1E-7593-DC7E-ECB3-46C2AD8DF5F0}"/>
          </ac:spMkLst>
        </pc:spChg>
        <pc:spChg chg="add del mod">
          <ac:chgData name="Bartels Stéphanie" userId="208fd2de-1e66-432a-8485-0d841a771f34" providerId="ADAL" clId="{C8C737EE-5093-433A-A816-BB587D09C2BF}" dt="2023-11-17T08:20:29.855" v="225" actId="21"/>
          <ac:spMkLst>
            <pc:docMk/>
            <pc:sldMk cId="3348444363" sldId="256"/>
            <ac:spMk id="24" creationId="{E9904994-EED2-CFF6-FEAC-3D81BF47926D}"/>
          </ac:spMkLst>
        </pc:spChg>
        <pc:spChg chg="add del mod">
          <ac:chgData name="Bartels Stéphanie" userId="208fd2de-1e66-432a-8485-0d841a771f34" providerId="ADAL" clId="{C8C737EE-5093-433A-A816-BB587D09C2BF}" dt="2023-11-17T07:59:50.515" v="90" actId="478"/>
          <ac:spMkLst>
            <pc:docMk/>
            <pc:sldMk cId="3348444363" sldId="256"/>
            <ac:spMk id="26" creationId="{62A00309-C6DF-9131-780C-93E09269304E}"/>
          </ac:spMkLst>
        </pc:spChg>
        <pc:spChg chg="add del mod">
          <ac:chgData name="Bartels Stéphanie" userId="208fd2de-1e66-432a-8485-0d841a771f34" providerId="ADAL" clId="{C8C737EE-5093-433A-A816-BB587D09C2BF}" dt="2023-11-17T08:20:29.855" v="225" actId="21"/>
          <ac:spMkLst>
            <pc:docMk/>
            <pc:sldMk cId="3348444363" sldId="256"/>
            <ac:spMk id="28" creationId="{93C76263-C3D7-33D4-0E50-E8344DD80D80}"/>
          </ac:spMkLst>
        </pc:spChg>
        <pc:spChg chg="add del mod">
          <ac:chgData name="Bartels Stéphanie" userId="208fd2de-1e66-432a-8485-0d841a771f34" providerId="ADAL" clId="{C8C737EE-5093-433A-A816-BB587D09C2BF}" dt="2023-11-17T08:20:29.855" v="225" actId="21"/>
          <ac:spMkLst>
            <pc:docMk/>
            <pc:sldMk cId="3348444363" sldId="256"/>
            <ac:spMk id="30" creationId="{693291EC-CE67-092E-A46D-455355E2438F}"/>
          </ac:spMkLst>
        </pc:spChg>
        <pc:spChg chg="add del mod">
          <ac:chgData name="Bartels Stéphanie" userId="208fd2de-1e66-432a-8485-0d841a771f34" providerId="ADAL" clId="{C8C737EE-5093-433A-A816-BB587D09C2BF}" dt="2023-11-17T08:21:08.086" v="232" actId="478"/>
          <ac:spMkLst>
            <pc:docMk/>
            <pc:sldMk cId="3348444363" sldId="256"/>
            <ac:spMk id="32" creationId="{1EFE543E-C556-A653-03DA-1232EB55FEDB}"/>
          </ac:spMkLst>
        </pc:spChg>
        <pc:cxnChg chg="add del mod">
          <ac:chgData name="Bartels Stéphanie" userId="208fd2de-1e66-432a-8485-0d841a771f34" providerId="ADAL" clId="{C8C737EE-5093-433A-A816-BB587D09C2BF}" dt="2023-11-17T08:20:29.855" v="225" actId="21"/>
          <ac:cxnSpMkLst>
            <pc:docMk/>
            <pc:sldMk cId="3348444363" sldId="256"/>
            <ac:cxnSpMk id="6" creationId="{49417A21-D838-DBF7-FB32-CCB6F3476FE9}"/>
          </ac:cxnSpMkLst>
        </pc:cxnChg>
        <pc:cxnChg chg="add del mod">
          <ac:chgData name="Bartels Stéphanie" userId="208fd2de-1e66-432a-8485-0d841a771f34" providerId="ADAL" clId="{C8C737EE-5093-433A-A816-BB587D09C2BF}" dt="2023-11-17T08:20:29.855" v="225" actId="21"/>
          <ac:cxnSpMkLst>
            <pc:docMk/>
            <pc:sldMk cId="3348444363" sldId="256"/>
            <ac:cxnSpMk id="9" creationId="{16FD51EA-189D-716B-94FF-B6E4A272135B}"/>
          </ac:cxnSpMkLst>
        </pc:cxnChg>
      </pc:sldChg>
      <pc:sldChg chg="del">
        <pc:chgData name="Bartels Stéphanie" userId="208fd2de-1e66-432a-8485-0d841a771f34" providerId="ADAL" clId="{C8C737EE-5093-433A-A816-BB587D09C2BF}" dt="2023-11-17T07:55:11.522" v="3" actId="47"/>
        <pc:sldMkLst>
          <pc:docMk/>
          <pc:sldMk cId="371449017" sldId="257"/>
        </pc:sldMkLst>
      </pc:sldChg>
      <pc:sldChg chg="del">
        <pc:chgData name="Bartels Stéphanie" userId="208fd2de-1e66-432a-8485-0d841a771f34" providerId="ADAL" clId="{C8C737EE-5093-433A-A816-BB587D09C2BF}" dt="2023-11-17T07:55:12.667" v="4" actId="47"/>
        <pc:sldMkLst>
          <pc:docMk/>
          <pc:sldMk cId="1386246168" sldId="258"/>
        </pc:sldMkLst>
      </pc:sldChg>
      <pc:sldMasterChg chg="addSp delSp modSp mod delSldLayout modSldLayout">
        <pc:chgData name="Bartels Stéphanie" userId="208fd2de-1e66-432a-8485-0d841a771f34" providerId="ADAL" clId="{C8C737EE-5093-433A-A816-BB587D09C2BF}" dt="2023-12-11T12:27:34.783" v="373" actId="1076"/>
        <pc:sldMasterMkLst>
          <pc:docMk/>
          <pc:sldMasterMk cId="0" sldId="2147483648"/>
        </pc:sldMasterMkLst>
        <pc:spChg chg="add mod">
          <ac:chgData name="Bartels Stéphanie" userId="208fd2de-1e66-432a-8485-0d841a771f34" providerId="ADAL" clId="{C8C737EE-5093-433A-A816-BB587D09C2BF}" dt="2023-11-17T08:24:08.306" v="269" actId="14100"/>
          <ac:spMkLst>
            <pc:docMk/>
            <pc:sldMasterMk cId="0" sldId="2147483648"/>
            <ac:spMk id="3" creationId="{E089D95C-6BD1-91E9-A4B0-3099C96A9379}"/>
          </ac:spMkLst>
        </pc:spChg>
        <pc:spChg chg="add mod">
          <ac:chgData name="Bartels Stéphanie" userId="208fd2de-1e66-432a-8485-0d841a771f34" providerId="ADAL" clId="{C8C737EE-5093-433A-A816-BB587D09C2BF}" dt="2023-11-17T08:24:04.396" v="268" actId="552"/>
          <ac:spMkLst>
            <pc:docMk/>
            <pc:sldMasterMk cId="0" sldId="2147483648"/>
            <ac:spMk id="4" creationId="{94A8BFED-A4C3-B271-A319-ED078A81A8AD}"/>
          </ac:spMkLst>
        </pc:spChg>
        <pc:spChg chg="add mod">
          <ac:chgData name="Bartels Stéphanie" userId="208fd2de-1e66-432a-8485-0d841a771f34" providerId="ADAL" clId="{C8C737EE-5093-433A-A816-BB587D09C2BF}" dt="2023-12-11T12:27:34.783" v="373" actId="1076"/>
          <ac:spMkLst>
            <pc:docMk/>
            <pc:sldMasterMk cId="0" sldId="2147483648"/>
            <ac:spMk id="7" creationId="{A7DA9B7D-63B3-5276-E328-FFC0A62EF7A9}"/>
          </ac:spMkLst>
        </pc:spChg>
        <pc:spChg chg="add mod">
          <ac:chgData name="Bartels Stéphanie" userId="208fd2de-1e66-432a-8485-0d841a771f34" providerId="ADAL" clId="{C8C737EE-5093-433A-A816-BB587D09C2BF}" dt="2023-12-11T12:27:34.783" v="373" actId="1076"/>
          <ac:spMkLst>
            <pc:docMk/>
            <pc:sldMasterMk cId="0" sldId="2147483648"/>
            <ac:spMk id="8" creationId="{10B40C37-7297-6189-2304-F26B656E2D92}"/>
          </ac:spMkLst>
        </pc:spChg>
        <pc:spChg chg="add mod">
          <ac:chgData name="Bartels Stéphanie" userId="208fd2de-1e66-432a-8485-0d841a771f34" providerId="ADAL" clId="{C8C737EE-5093-433A-A816-BB587D09C2BF}" dt="2023-12-11T12:27:34.783" v="373" actId="1076"/>
          <ac:spMkLst>
            <pc:docMk/>
            <pc:sldMasterMk cId="0" sldId="2147483648"/>
            <ac:spMk id="9" creationId="{D847E666-DF5A-F385-28A0-50577B5F9151}"/>
          </ac:spMkLst>
        </pc:spChg>
        <pc:spChg chg="add mod">
          <ac:chgData name="Bartels Stéphanie" userId="208fd2de-1e66-432a-8485-0d841a771f34" providerId="ADAL" clId="{C8C737EE-5093-433A-A816-BB587D09C2BF}" dt="2023-12-11T12:27:34.783" v="373" actId="1076"/>
          <ac:spMkLst>
            <pc:docMk/>
            <pc:sldMasterMk cId="0" sldId="2147483648"/>
            <ac:spMk id="10" creationId="{6B2FAE8F-3F88-ED19-EBB1-8E1B9A1D8A92}"/>
          </ac:spMkLst>
        </pc:spChg>
        <pc:spChg chg="add mod">
          <ac:chgData name="Bartels Stéphanie" userId="208fd2de-1e66-432a-8485-0d841a771f34" providerId="ADAL" clId="{C8C737EE-5093-433A-A816-BB587D09C2BF}" dt="2023-12-11T12:27:34.783" v="373" actId="1076"/>
          <ac:spMkLst>
            <pc:docMk/>
            <pc:sldMasterMk cId="0" sldId="2147483648"/>
            <ac:spMk id="11" creationId="{0355A827-9F91-4472-1151-A5D61C007A79}"/>
          </ac:spMkLst>
        </pc:spChg>
        <pc:spChg chg="add mod">
          <ac:chgData name="Bartels Stéphanie" userId="208fd2de-1e66-432a-8485-0d841a771f34" providerId="ADAL" clId="{C8C737EE-5093-433A-A816-BB587D09C2BF}" dt="2023-12-11T12:27:34.783" v="373" actId="1076"/>
          <ac:spMkLst>
            <pc:docMk/>
            <pc:sldMasterMk cId="0" sldId="2147483648"/>
            <ac:spMk id="13" creationId="{B5FFCBC0-6D58-5626-54C8-E7E1CA9B90E6}"/>
          </ac:spMkLst>
        </pc:spChg>
        <pc:spChg chg="add mod">
          <ac:chgData name="Bartels Stéphanie" userId="208fd2de-1e66-432a-8485-0d841a771f34" providerId="ADAL" clId="{C8C737EE-5093-433A-A816-BB587D09C2BF}" dt="2023-11-17T08:23:04.580" v="259"/>
          <ac:spMkLst>
            <pc:docMk/>
            <pc:sldMasterMk cId="0" sldId="2147483648"/>
            <ac:spMk id="16" creationId="{E9C92BC9-7897-259E-B3E9-AF7A6193E547}"/>
          </ac:spMkLst>
        </pc:spChg>
        <pc:spChg chg="add del mod">
          <ac:chgData name="Bartels Stéphanie" userId="208fd2de-1e66-432a-8485-0d841a771f34" providerId="ADAL" clId="{C8C737EE-5093-433A-A816-BB587D09C2BF}" dt="2023-12-11T12:27:13.726" v="372" actId="478"/>
          <ac:spMkLst>
            <pc:docMk/>
            <pc:sldMasterMk cId="0" sldId="2147483648"/>
            <ac:spMk id="45" creationId="{22D8BEDC-72EC-68AE-5C1C-DCBBEF310D3B}"/>
          </ac:spMkLst>
        </pc:spChg>
        <pc:grpChg chg="add mod">
          <ac:chgData name="Bartels Stéphanie" userId="208fd2de-1e66-432a-8485-0d841a771f34" providerId="ADAL" clId="{C8C737EE-5093-433A-A816-BB587D09C2BF}" dt="2023-12-11T12:27:34.783" v="373" actId="1076"/>
          <ac:grpSpMkLst>
            <pc:docMk/>
            <pc:sldMasterMk cId="0" sldId="2147483648"/>
            <ac:grpSpMk id="44" creationId="{AA6B65D3-8B1C-5E10-9E1A-F415ECD4E21A}"/>
          </ac:grpSpMkLst>
        </pc:grpChg>
        <pc:cxnChg chg="add mod">
          <ac:chgData name="Bartels Stéphanie" userId="208fd2de-1e66-432a-8485-0d841a771f34" providerId="ADAL" clId="{C8C737EE-5093-433A-A816-BB587D09C2BF}" dt="2023-12-11T12:27:34.783" v="373" actId="1076"/>
          <ac:cxnSpMkLst>
            <pc:docMk/>
            <pc:sldMasterMk cId="0" sldId="2147483648"/>
            <ac:cxnSpMk id="5" creationId="{0F443EF5-37ED-555C-6093-0B4CD9AAC304}"/>
          </ac:cxnSpMkLst>
        </pc:cxnChg>
        <pc:cxnChg chg="add mod">
          <ac:chgData name="Bartels Stéphanie" userId="208fd2de-1e66-432a-8485-0d841a771f34" providerId="ADAL" clId="{C8C737EE-5093-433A-A816-BB587D09C2BF}" dt="2023-12-11T12:27:34.783" v="373" actId="1076"/>
          <ac:cxnSpMkLst>
            <pc:docMk/>
            <pc:sldMasterMk cId="0" sldId="2147483648"/>
            <ac:cxnSpMk id="6" creationId="{32875253-F7EC-F6A4-03B2-DAF679BC3053}"/>
          </ac:cxnSpMkLst>
        </pc:cxnChg>
        <pc:cxnChg chg="add del mod">
          <ac:chgData name="Bartels Stéphanie" userId="208fd2de-1e66-432a-8485-0d841a771f34" providerId="ADAL" clId="{C8C737EE-5093-433A-A816-BB587D09C2BF}" dt="2023-12-11T12:22:44.284" v="336" actId="478"/>
          <ac:cxnSpMkLst>
            <pc:docMk/>
            <pc:sldMasterMk cId="0" sldId="2147483648"/>
            <ac:cxnSpMk id="18" creationId="{464A2981-82ED-BF65-E221-7E9E83027BAE}"/>
          </ac:cxnSpMkLst>
        </pc:cxnChg>
        <pc:cxnChg chg="add mod">
          <ac:chgData name="Bartels Stéphanie" userId="208fd2de-1e66-432a-8485-0d841a771f34" providerId="ADAL" clId="{C8C737EE-5093-433A-A816-BB587D09C2BF}" dt="2023-12-11T12:27:34.783" v="373" actId="1076"/>
          <ac:cxnSpMkLst>
            <pc:docMk/>
            <pc:sldMasterMk cId="0" sldId="2147483648"/>
            <ac:cxnSpMk id="19" creationId="{17B400ED-252A-B211-C768-B4D92C7B7086}"/>
          </ac:cxnSpMkLst>
        </pc:cxnChg>
        <pc:cxnChg chg="add mod">
          <ac:chgData name="Bartels Stéphanie" userId="208fd2de-1e66-432a-8485-0d841a771f34" providerId="ADAL" clId="{C8C737EE-5093-433A-A816-BB587D09C2BF}" dt="2023-12-11T12:27:34.783" v="373" actId="1076"/>
          <ac:cxnSpMkLst>
            <pc:docMk/>
            <pc:sldMasterMk cId="0" sldId="2147483648"/>
            <ac:cxnSpMk id="20" creationId="{0A8BB6EF-9C89-38A9-8350-67B6AB0B974F}"/>
          </ac:cxnSpMkLst>
        </pc:cxnChg>
        <pc:cxnChg chg="add mod">
          <ac:chgData name="Bartels Stéphanie" userId="208fd2de-1e66-432a-8485-0d841a771f34" providerId="ADAL" clId="{C8C737EE-5093-433A-A816-BB587D09C2BF}" dt="2023-12-11T12:27:34.783" v="373" actId="1076"/>
          <ac:cxnSpMkLst>
            <pc:docMk/>
            <pc:sldMasterMk cId="0" sldId="2147483648"/>
            <ac:cxnSpMk id="21" creationId="{09A821EF-1692-A50D-CDDD-31361D158ACF}"/>
          </ac:cxnSpMkLst>
        </pc:cxnChg>
        <pc:cxnChg chg="add del mod">
          <ac:chgData name="Bartels Stéphanie" userId="208fd2de-1e66-432a-8485-0d841a771f34" providerId="ADAL" clId="{C8C737EE-5093-433A-A816-BB587D09C2BF}" dt="2023-12-11T12:24:52.014" v="352" actId="478"/>
          <ac:cxnSpMkLst>
            <pc:docMk/>
            <pc:sldMasterMk cId="0" sldId="2147483648"/>
            <ac:cxnSpMk id="22" creationId="{09188140-EC41-CE53-F8C8-0CF35D811A05}"/>
          </ac:cxnSpMkLst>
        </pc:cxnChg>
        <pc:cxnChg chg="add mod">
          <ac:chgData name="Bartels Stéphanie" userId="208fd2de-1e66-432a-8485-0d841a771f34" providerId="ADAL" clId="{C8C737EE-5093-433A-A816-BB587D09C2BF}" dt="2023-12-11T12:27:34.783" v="373" actId="1076"/>
          <ac:cxnSpMkLst>
            <pc:docMk/>
            <pc:sldMasterMk cId="0" sldId="2147483648"/>
            <ac:cxnSpMk id="23" creationId="{42FF30CF-00F8-037E-3358-777F3F424021}"/>
          </ac:cxnSpMkLst>
        </pc:cxnChg>
        <pc:cxnChg chg="add mod">
          <ac:chgData name="Bartels Stéphanie" userId="208fd2de-1e66-432a-8485-0d841a771f34" providerId="ADAL" clId="{C8C737EE-5093-433A-A816-BB587D09C2BF}" dt="2023-12-11T12:27:34.783" v="373" actId="1076"/>
          <ac:cxnSpMkLst>
            <pc:docMk/>
            <pc:sldMasterMk cId="0" sldId="2147483648"/>
            <ac:cxnSpMk id="24" creationId="{38CA788D-DD65-C4E5-4290-D758B2E4B638}"/>
          </ac:cxnSpMkLst>
        </pc:cxnChg>
        <pc:cxnChg chg="add mod">
          <ac:chgData name="Bartels Stéphanie" userId="208fd2de-1e66-432a-8485-0d841a771f34" providerId="ADAL" clId="{C8C737EE-5093-433A-A816-BB587D09C2BF}" dt="2023-12-11T12:27:34.783" v="373" actId="1076"/>
          <ac:cxnSpMkLst>
            <pc:docMk/>
            <pc:sldMasterMk cId="0" sldId="2147483648"/>
            <ac:cxnSpMk id="25" creationId="{3A43A7D7-7877-BB03-CF04-B98DB95A36C1}"/>
          </ac:cxnSpMkLst>
        </pc:cxnChg>
        <pc:cxnChg chg="add mod">
          <ac:chgData name="Bartels Stéphanie" userId="208fd2de-1e66-432a-8485-0d841a771f34" providerId="ADAL" clId="{C8C737EE-5093-433A-A816-BB587D09C2BF}" dt="2023-12-11T12:27:34.783" v="373" actId="1076"/>
          <ac:cxnSpMkLst>
            <pc:docMk/>
            <pc:sldMasterMk cId="0" sldId="2147483648"/>
            <ac:cxnSpMk id="26" creationId="{9AC57A50-20FE-9DC3-5BDA-078557833D1F}"/>
          </ac:cxnSpMkLst>
        </pc:cxnChg>
        <pc:cxnChg chg="add del mod">
          <ac:chgData name="Bartels Stéphanie" userId="208fd2de-1e66-432a-8485-0d841a771f34" providerId="ADAL" clId="{C8C737EE-5093-433A-A816-BB587D09C2BF}" dt="2023-12-11T12:24:55.481" v="353" actId="478"/>
          <ac:cxnSpMkLst>
            <pc:docMk/>
            <pc:sldMasterMk cId="0" sldId="2147483648"/>
            <ac:cxnSpMk id="27" creationId="{D229456D-F23F-FD63-F462-66E1B9875371}"/>
          </ac:cxnSpMkLst>
        </pc:cxnChg>
        <pc:cxnChg chg="add del mod">
          <ac:chgData name="Bartels Stéphanie" userId="208fd2de-1e66-432a-8485-0d841a771f34" providerId="ADAL" clId="{C8C737EE-5093-433A-A816-BB587D09C2BF}" dt="2023-12-11T12:25:10.447" v="355" actId="478"/>
          <ac:cxnSpMkLst>
            <pc:docMk/>
            <pc:sldMasterMk cId="0" sldId="2147483648"/>
            <ac:cxnSpMk id="29" creationId="{5D97C0CE-8752-A813-3037-EA5C1C1BD074}"/>
          </ac:cxnSpMkLst>
        </pc:cxnChg>
        <pc:cxnChg chg="add del mod">
          <ac:chgData name="Bartels Stéphanie" userId="208fd2de-1e66-432a-8485-0d841a771f34" providerId="ADAL" clId="{C8C737EE-5093-433A-A816-BB587D09C2BF}" dt="2023-12-11T12:25:12.910" v="356" actId="478"/>
          <ac:cxnSpMkLst>
            <pc:docMk/>
            <pc:sldMasterMk cId="0" sldId="2147483648"/>
            <ac:cxnSpMk id="31" creationId="{60C1112D-9870-7405-9F5B-94C779307877}"/>
          </ac:cxnSpMkLst>
        </pc:cxnChg>
        <pc:cxnChg chg="add mod">
          <ac:chgData name="Bartels Stéphanie" userId="208fd2de-1e66-432a-8485-0d841a771f34" providerId="ADAL" clId="{C8C737EE-5093-433A-A816-BB587D09C2BF}" dt="2023-12-11T12:27:34.783" v="373" actId="1076"/>
          <ac:cxnSpMkLst>
            <pc:docMk/>
            <pc:sldMasterMk cId="0" sldId="2147483648"/>
            <ac:cxnSpMk id="33" creationId="{F64088F1-EA35-4140-9A8E-831ACBDB803B}"/>
          </ac:cxnSpMkLst>
        </pc:cxnChg>
        <pc:cxnChg chg="add mod">
          <ac:chgData name="Bartels Stéphanie" userId="208fd2de-1e66-432a-8485-0d841a771f34" providerId="ADAL" clId="{C8C737EE-5093-433A-A816-BB587D09C2BF}" dt="2023-12-11T12:27:34.783" v="373" actId="1076"/>
          <ac:cxnSpMkLst>
            <pc:docMk/>
            <pc:sldMasterMk cId="0" sldId="2147483648"/>
            <ac:cxnSpMk id="34" creationId="{ED38137D-5579-063F-0E77-952F547D2863}"/>
          </ac:cxnSpMkLst>
        </pc:cxnChg>
        <pc:cxnChg chg="add mod">
          <ac:chgData name="Bartels Stéphanie" userId="208fd2de-1e66-432a-8485-0d841a771f34" providerId="ADAL" clId="{C8C737EE-5093-433A-A816-BB587D09C2BF}" dt="2023-12-11T12:25:58.499" v="362" actId="164"/>
          <ac:cxnSpMkLst>
            <pc:docMk/>
            <pc:sldMasterMk cId="0" sldId="2147483648"/>
            <ac:cxnSpMk id="35" creationId="{2AF4C760-3554-8A30-8A25-933351BC9854}"/>
          </ac:cxnSpMkLst>
        </pc:cxnChg>
        <pc:cxnChg chg="add mod">
          <ac:chgData name="Bartels Stéphanie" userId="208fd2de-1e66-432a-8485-0d841a771f34" providerId="ADAL" clId="{C8C737EE-5093-433A-A816-BB587D09C2BF}" dt="2023-12-11T12:25:58.499" v="362" actId="164"/>
          <ac:cxnSpMkLst>
            <pc:docMk/>
            <pc:sldMasterMk cId="0" sldId="2147483648"/>
            <ac:cxnSpMk id="36" creationId="{A41F65FA-740D-72F7-B2D4-C8D0A9836767}"/>
          </ac:cxnSpMkLst>
        </pc:cxnChg>
        <pc:cxnChg chg="add mod">
          <ac:chgData name="Bartels Stéphanie" userId="208fd2de-1e66-432a-8485-0d841a771f34" providerId="ADAL" clId="{C8C737EE-5093-433A-A816-BB587D09C2BF}" dt="2023-12-11T12:25:58.499" v="362" actId="164"/>
          <ac:cxnSpMkLst>
            <pc:docMk/>
            <pc:sldMasterMk cId="0" sldId="2147483648"/>
            <ac:cxnSpMk id="37" creationId="{416DE2F5-42EB-ADBC-C5BD-D5D4C17DD7BA}"/>
          </ac:cxnSpMkLst>
        </pc:cxnChg>
        <pc:cxnChg chg="add mod">
          <ac:chgData name="Bartels Stéphanie" userId="208fd2de-1e66-432a-8485-0d841a771f34" providerId="ADAL" clId="{C8C737EE-5093-433A-A816-BB587D09C2BF}" dt="2023-12-11T12:25:58.499" v="362" actId="164"/>
          <ac:cxnSpMkLst>
            <pc:docMk/>
            <pc:sldMasterMk cId="0" sldId="2147483648"/>
            <ac:cxnSpMk id="38" creationId="{5876776D-6A2A-683E-9EE6-E4504FB6635A}"/>
          </ac:cxnSpMkLst>
        </pc:cxnChg>
        <pc:cxnChg chg="add mod">
          <ac:chgData name="Bartels Stéphanie" userId="208fd2de-1e66-432a-8485-0d841a771f34" providerId="ADAL" clId="{C8C737EE-5093-433A-A816-BB587D09C2BF}" dt="2023-12-11T12:25:58.499" v="362" actId="164"/>
          <ac:cxnSpMkLst>
            <pc:docMk/>
            <pc:sldMasterMk cId="0" sldId="2147483648"/>
            <ac:cxnSpMk id="39" creationId="{CA01A9BB-F166-F980-CAC0-20AFC1B60B39}"/>
          </ac:cxnSpMkLst>
        </pc:cxnChg>
        <pc:cxnChg chg="add mod">
          <ac:chgData name="Bartels Stéphanie" userId="208fd2de-1e66-432a-8485-0d841a771f34" providerId="ADAL" clId="{C8C737EE-5093-433A-A816-BB587D09C2BF}" dt="2023-12-11T12:25:58.499" v="362" actId="164"/>
          <ac:cxnSpMkLst>
            <pc:docMk/>
            <pc:sldMasterMk cId="0" sldId="2147483648"/>
            <ac:cxnSpMk id="40" creationId="{36550B31-AA8B-7252-5DF7-63C9DD4F77E0}"/>
          </ac:cxnSpMkLst>
        </pc:cxnChg>
        <pc:cxnChg chg="add mod">
          <ac:chgData name="Bartels Stéphanie" userId="208fd2de-1e66-432a-8485-0d841a771f34" providerId="ADAL" clId="{C8C737EE-5093-433A-A816-BB587D09C2BF}" dt="2023-12-11T12:25:58.499" v="362" actId="164"/>
          <ac:cxnSpMkLst>
            <pc:docMk/>
            <pc:sldMasterMk cId="0" sldId="2147483648"/>
            <ac:cxnSpMk id="41" creationId="{83FFADF5-FCA3-F535-8427-EA9123625795}"/>
          </ac:cxnSpMkLst>
        </pc:cxnChg>
        <pc:cxnChg chg="add mod">
          <ac:chgData name="Bartels Stéphanie" userId="208fd2de-1e66-432a-8485-0d841a771f34" providerId="ADAL" clId="{C8C737EE-5093-433A-A816-BB587D09C2BF}" dt="2023-12-11T12:25:58.499" v="362" actId="164"/>
          <ac:cxnSpMkLst>
            <pc:docMk/>
            <pc:sldMasterMk cId="0" sldId="2147483648"/>
            <ac:cxnSpMk id="42" creationId="{65FBACFC-767F-0476-61D7-2BC30CA45B0F}"/>
          </ac:cxnSpMkLst>
        </pc:cxnChg>
        <pc:cxnChg chg="add mod">
          <ac:chgData name="Bartels Stéphanie" userId="208fd2de-1e66-432a-8485-0d841a771f34" providerId="ADAL" clId="{C8C737EE-5093-433A-A816-BB587D09C2BF}" dt="2023-12-11T12:25:58.499" v="362" actId="164"/>
          <ac:cxnSpMkLst>
            <pc:docMk/>
            <pc:sldMasterMk cId="0" sldId="2147483648"/>
            <ac:cxnSpMk id="43" creationId="{6D374953-83BD-A8F3-0588-C602059DA890}"/>
          </ac:cxnSpMkLst>
        </pc:cxnChg>
        <pc:sldLayoutChg chg="del">
          <pc:chgData name="Bartels Stéphanie" userId="208fd2de-1e66-432a-8485-0d841a771f34" providerId="ADAL" clId="{C8C737EE-5093-433A-A816-BB587D09C2BF}" dt="2023-11-17T08:20:45.029" v="227" actId="2696"/>
          <pc:sldLayoutMkLst>
            <pc:docMk/>
            <pc:sldMasterMk cId="0" sldId="2147483648"/>
            <pc:sldLayoutMk cId="0" sldId="2147483649"/>
          </pc:sldLayoutMkLst>
        </pc:sldLayoutChg>
        <pc:sldLayoutChg chg="addSp delSp modSp mod">
          <pc:chgData name="Bartels Stéphanie" userId="208fd2de-1e66-432a-8485-0d841a771f34" providerId="ADAL" clId="{C8C737EE-5093-433A-A816-BB587D09C2BF}" dt="2023-11-17T08:23:01.862" v="258" actId="21"/>
          <pc:sldLayoutMkLst>
            <pc:docMk/>
            <pc:sldMasterMk cId="0" sldId="2147483648"/>
            <pc:sldLayoutMk cId="0" sldId="2147483650"/>
          </pc:sldLayoutMkLst>
          <pc:spChg chg="del">
            <ac:chgData name="Bartels Stéphanie" userId="208fd2de-1e66-432a-8485-0d841a771f34" providerId="ADAL" clId="{C8C737EE-5093-433A-A816-BB587D09C2BF}" dt="2023-11-17T08:20:59.023" v="230" actId="478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del">
            <ac:chgData name="Bartels Stéphanie" userId="208fd2de-1e66-432a-8485-0d841a771f34" providerId="ADAL" clId="{C8C737EE-5093-433A-A816-BB587D09C2BF}" dt="2023-11-17T08:21:00.215" v="231" actId="478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add del mod">
            <ac:chgData name="Bartels Stéphanie" userId="208fd2de-1e66-432a-8485-0d841a771f34" providerId="ADAL" clId="{C8C737EE-5093-433A-A816-BB587D09C2BF}" dt="2023-11-17T08:23:01.862" v="258" actId="21"/>
            <ac:spMkLst>
              <pc:docMk/>
              <pc:sldMasterMk cId="0" sldId="2147483648"/>
              <pc:sldLayoutMk cId="0" sldId="2147483650"/>
              <ac:spMk id="4" creationId="{81B1A179-BFF9-9D82-2CE8-5A95ED4D9F54}"/>
            </ac:spMkLst>
          </pc:spChg>
        </pc:sldLayoutChg>
        <pc:sldLayoutChg chg="del">
          <pc:chgData name="Bartels Stéphanie" userId="208fd2de-1e66-432a-8485-0d841a771f34" providerId="ADAL" clId="{C8C737EE-5093-433A-A816-BB587D09C2BF}" dt="2023-11-17T08:20:50.739" v="228" actId="2696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Bartels Stéphanie" userId="208fd2de-1e66-432a-8485-0d841a771f34" providerId="ADAL" clId="{C8C737EE-5093-433A-A816-BB587D09C2BF}" dt="2023-11-17T08:20:52.723" v="229" actId="2696"/>
          <pc:sldLayoutMkLst>
            <pc:docMk/>
            <pc:sldMasterMk cId="0" sldId="2147483648"/>
            <pc:sldLayoutMk cId="4038499507" sldId="2147483652"/>
          </pc:sldLayoutMkLst>
        </pc:sldLayoutChg>
      </pc:sldMasterChg>
    </pc:docChg>
  </pc:docChgLst>
  <pc:docChgLst>
    <pc:chgData name="Bartels Stéphanie" userId="208fd2de-1e66-432a-8485-0d841a771f34" providerId="ADAL" clId="{3D44B8B0-19D2-408C-8A6A-5788E1F43F6C}"/>
    <pc:docChg chg="custSel modMainMaster">
      <pc:chgData name="Bartels Stéphanie" userId="208fd2de-1e66-432a-8485-0d841a771f34" providerId="ADAL" clId="{3D44B8B0-19D2-408C-8A6A-5788E1F43F6C}" dt="2024-01-03T15:29:47.070" v="19" actId="1076"/>
      <pc:docMkLst>
        <pc:docMk/>
      </pc:docMkLst>
      <pc:sldMasterChg chg="addSp delSp modSp mod">
        <pc:chgData name="Bartels Stéphanie" userId="208fd2de-1e66-432a-8485-0d841a771f34" providerId="ADAL" clId="{3D44B8B0-19D2-408C-8A6A-5788E1F43F6C}" dt="2024-01-03T15:29:47.070" v="19" actId="1076"/>
        <pc:sldMasterMkLst>
          <pc:docMk/>
          <pc:sldMasterMk cId="0" sldId="2147483648"/>
        </pc:sldMasterMkLst>
        <pc:spChg chg="mod">
          <ac:chgData name="Bartels Stéphanie" userId="208fd2de-1e66-432a-8485-0d841a771f34" providerId="ADAL" clId="{3D44B8B0-19D2-408C-8A6A-5788E1F43F6C}" dt="2024-01-03T15:29:09.755" v="4" actId="14100"/>
          <ac:spMkLst>
            <pc:docMk/>
            <pc:sldMasterMk cId="0" sldId="2147483648"/>
            <ac:spMk id="4" creationId="{94A8BFED-A4C3-B271-A319-ED078A81A8AD}"/>
          </ac:spMkLst>
        </pc:spChg>
        <pc:grpChg chg="del">
          <ac:chgData name="Bartels Stéphanie" userId="208fd2de-1e66-432a-8485-0d841a771f34" providerId="ADAL" clId="{3D44B8B0-19D2-408C-8A6A-5788E1F43F6C}" dt="2024-01-03T15:28:42.629" v="0" actId="478"/>
          <ac:grpSpMkLst>
            <pc:docMk/>
            <pc:sldMasterMk cId="0" sldId="2147483648"/>
            <ac:grpSpMk id="2" creationId="{D8117F0B-4140-8014-BBE8-E9B10E72896B}"/>
          </ac:grpSpMkLst>
        </pc:grpChg>
        <pc:grpChg chg="add mod">
          <ac:chgData name="Bartels Stéphanie" userId="208fd2de-1e66-432a-8485-0d841a771f34" providerId="ADAL" clId="{3D44B8B0-19D2-408C-8A6A-5788E1F43F6C}" dt="2024-01-03T15:29:23.410" v="12" actId="1035"/>
          <ac:grpSpMkLst>
            <pc:docMk/>
            <pc:sldMasterMk cId="0" sldId="2147483648"/>
            <ac:grpSpMk id="18" creationId="{04B04B72-FB32-51D1-A896-F33137BC4D7F}"/>
          </ac:grpSpMkLst>
        </pc:grpChg>
        <pc:picChg chg="add mod">
          <ac:chgData name="Bartels Stéphanie" userId="208fd2de-1e66-432a-8485-0d841a771f34" providerId="ADAL" clId="{3D44B8B0-19D2-408C-8A6A-5788E1F43F6C}" dt="2024-01-03T15:29:47.070" v="19" actId="1076"/>
          <ac:picMkLst>
            <pc:docMk/>
            <pc:sldMasterMk cId="0" sldId="2147483648"/>
            <ac:picMk id="17" creationId="{FEF98C82-3C07-8958-C5AC-F207994FE514}"/>
          </ac:picMkLst>
        </pc:picChg>
        <pc:picChg chg="mod">
          <ac:chgData name="Bartels Stéphanie" userId="208fd2de-1e66-432a-8485-0d841a771f34" providerId="ADAL" clId="{3D44B8B0-19D2-408C-8A6A-5788E1F43F6C}" dt="2024-01-03T15:28:56.472" v="2"/>
          <ac:picMkLst>
            <pc:docMk/>
            <pc:sldMasterMk cId="0" sldId="2147483648"/>
            <ac:picMk id="22" creationId="{26532A37-2B32-1FEA-0C48-D2DB211CC2C1}"/>
          </ac:picMkLst>
        </pc:picChg>
        <pc:picChg chg="mod">
          <ac:chgData name="Bartels Stéphanie" userId="208fd2de-1e66-432a-8485-0d841a771f34" providerId="ADAL" clId="{3D44B8B0-19D2-408C-8A6A-5788E1F43F6C}" dt="2024-01-03T15:28:56.472" v="2"/>
          <ac:picMkLst>
            <pc:docMk/>
            <pc:sldMasterMk cId="0" sldId="2147483648"/>
            <ac:picMk id="27" creationId="{09FEE98B-0CFD-8255-B8C2-E7F16F51955C}"/>
          </ac:picMkLst>
        </pc:picChg>
        <pc:picChg chg="mod">
          <ac:chgData name="Bartels Stéphanie" userId="208fd2de-1e66-432a-8485-0d841a771f34" providerId="ADAL" clId="{3D44B8B0-19D2-408C-8A6A-5788E1F43F6C}" dt="2024-01-03T15:28:56.472" v="2"/>
          <ac:picMkLst>
            <pc:docMk/>
            <pc:sldMasterMk cId="0" sldId="2147483648"/>
            <ac:picMk id="28" creationId="{7EA3278F-6555-BDA4-D77A-9BE9115297AA}"/>
          </ac:picMkLst>
        </pc:picChg>
        <pc:cxnChg chg="mod">
          <ac:chgData name="Bartels Stéphanie" userId="208fd2de-1e66-432a-8485-0d841a771f34" providerId="ADAL" clId="{3D44B8B0-19D2-408C-8A6A-5788E1F43F6C}" dt="2024-01-03T15:28:56.472" v="2"/>
          <ac:cxnSpMkLst>
            <pc:docMk/>
            <pc:sldMasterMk cId="0" sldId="2147483648"/>
            <ac:cxnSpMk id="29" creationId="{CA88B96F-B298-916B-6A54-A8AA374FE8A6}"/>
          </ac:cxnSpMkLst>
        </pc:cxnChg>
        <pc:cxnChg chg="mod">
          <ac:chgData name="Bartels Stéphanie" userId="208fd2de-1e66-432a-8485-0d841a771f34" providerId="ADAL" clId="{3D44B8B0-19D2-408C-8A6A-5788E1F43F6C}" dt="2024-01-03T15:28:56.472" v="2"/>
          <ac:cxnSpMkLst>
            <pc:docMk/>
            <pc:sldMasterMk cId="0" sldId="2147483648"/>
            <ac:cxnSpMk id="30" creationId="{74CE242B-4FFF-51E9-9D6A-B2A74D309CC9}"/>
          </ac:cxnSpMkLst>
        </pc:cxnChg>
      </pc:sldMasterChg>
    </pc:docChg>
  </pc:docChgLst>
  <pc:docChgLst>
    <pc:chgData name="Chantal Derungs-Siegrist" userId="7d329745-9d75-4da4-93a8-700d4de698f9" providerId="ADAL" clId="{3A5F0030-6703-4228-8CAF-B56950CB7F7C}"/>
    <pc:docChg chg="">
      <pc:chgData name="Chantal Derungs-Siegrist" userId="7d329745-9d75-4da4-93a8-700d4de698f9" providerId="ADAL" clId="{3A5F0030-6703-4228-8CAF-B56950CB7F7C}" dt="2024-01-05T15:57:03.822" v="1"/>
      <pc:docMkLst>
        <pc:docMk/>
      </pc:docMkLst>
      <pc:sldChg chg="addCm modCm">
        <pc:chgData name="Chantal Derungs-Siegrist" userId="7d329745-9d75-4da4-93a8-700d4de698f9" providerId="ADAL" clId="{3A5F0030-6703-4228-8CAF-B56950CB7F7C}" dt="2024-01-05T15:57:03.822" v="1"/>
        <pc:sldMkLst>
          <pc:docMk/>
          <pc:sldMk cId="3348444363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hantal Derungs-Siegrist" userId="7d329745-9d75-4da4-93a8-700d4de698f9" providerId="ADAL" clId="{3A5F0030-6703-4228-8CAF-B56950CB7F7C}" dt="2024-01-05T15:57:03.822" v="1"/>
              <pc2:cmMkLst xmlns:pc2="http://schemas.microsoft.com/office/powerpoint/2019/9/main/command">
                <pc:docMk/>
                <pc:sldMk cId="3348444363" sldId="256"/>
                <pc2:cmMk id="{94A9F6D6-438C-4992-989E-5F2FE413C051}"/>
              </pc2:cmMkLst>
            </pc226:cmChg>
          </p:ext>
        </pc:extLst>
      </pc:sldChg>
    </pc:docChg>
  </pc:docChgLst>
  <pc:docChgLst>
    <pc:chgData name="Chantal Derungs-Siegrist" userId="7d329745-9d75-4da4-93a8-700d4de698f9" providerId="ADAL" clId="{0DBD84AE-299C-4696-A13E-6F202A7C78BC}"/>
    <pc:docChg chg="modMainMaster">
      <pc:chgData name="Chantal Derungs-Siegrist" userId="7d329745-9d75-4da4-93a8-700d4de698f9" providerId="ADAL" clId="{0DBD84AE-299C-4696-A13E-6F202A7C78BC}" dt="2024-01-24T07:44:16.455" v="12"/>
      <pc:docMkLst>
        <pc:docMk/>
      </pc:docMkLst>
      <pc:sldChg chg="delCm">
        <pc:chgData name="Chantal Derungs-Siegrist" userId="7d329745-9d75-4da4-93a8-700d4de698f9" providerId="ADAL" clId="{0DBD84AE-299C-4696-A13E-6F202A7C78BC}" dt="2024-01-24T07:44:16.455" v="12"/>
        <pc:sldMkLst>
          <pc:docMk/>
          <pc:sldMk cId="3348444363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hantal Derungs-Siegrist" userId="7d329745-9d75-4da4-93a8-700d4de698f9" providerId="ADAL" clId="{0DBD84AE-299C-4696-A13E-6F202A7C78BC}" dt="2024-01-24T07:44:16.455" v="12"/>
              <pc2:cmMkLst xmlns:pc2="http://schemas.microsoft.com/office/powerpoint/2019/9/main/command">
                <pc:docMk/>
                <pc:sldMk cId="3348444363" sldId="256"/>
                <pc2:cmMk id="{94A9F6D6-438C-4992-989E-5F2FE413C051}"/>
              </pc2:cmMkLst>
            </pc226:cmChg>
          </p:ext>
        </pc:extLst>
      </pc:sldChg>
      <pc:sldMasterChg chg="modSp mod">
        <pc:chgData name="Chantal Derungs-Siegrist" userId="7d329745-9d75-4da4-93a8-700d4de698f9" providerId="ADAL" clId="{0DBD84AE-299C-4696-A13E-6F202A7C78BC}" dt="2024-01-24T07:43:57.581" v="11" actId="20577"/>
        <pc:sldMasterMkLst>
          <pc:docMk/>
          <pc:sldMasterMk cId="0" sldId="2147483648"/>
        </pc:sldMasterMkLst>
        <pc:spChg chg="mod">
          <ac:chgData name="Chantal Derungs-Siegrist" userId="7d329745-9d75-4da4-93a8-700d4de698f9" providerId="ADAL" clId="{0DBD84AE-299C-4696-A13E-6F202A7C78BC}" dt="2024-01-24T07:43:57.581" v="11" actId="20577"/>
          <ac:spMkLst>
            <pc:docMk/>
            <pc:sldMasterMk cId="0" sldId="2147483648"/>
            <ac:spMk id="13" creationId="{B5FFCBC0-6D58-5626-54C8-E7E1CA9B90E6}"/>
          </ac:spMkLst>
        </pc:spChg>
      </pc:sldMasterChg>
    </pc:docChg>
  </pc:docChgLst>
  <pc:docChgLst>
    <pc:chgData name="Bartels Stéphanie" userId="208fd2de-1e66-432a-8485-0d841a771f34" providerId="ADAL" clId="{CA6BF931-871E-4F3B-A5E1-656009DE5CA1}"/>
    <pc:docChg chg="undo custSel modSld modMainMaster">
      <pc:chgData name="Bartels Stéphanie" userId="208fd2de-1e66-432a-8485-0d841a771f34" providerId="ADAL" clId="{CA6BF931-871E-4F3B-A5E1-656009DE5CA1}" dt="2023-11-16T08:31:33.793" v="61" actId="164"/>
      <pc:docMkLst>
        <pc:docMk/>
      </pc:docMkLst>
      <pc:sldChg chg="addSp modSp mod">
        <pc:chgData name="Bartels Stéphanie" userId="208fd2de-1e66-432a-8485-0d841a771f34" providerId="ADAL" clId="{CA6BF931-871E-4F3B-A5E1-656009DE5CA1}" dt="2023-11-16T08:23:05.362" v="55"/>
        <pc:sldMkLst>
          <pc:docMk/>
          <pc:sldMk cId="3348444363" sldId="256"/>
        </pc:sldMkLst>
        <pc:spChg chg="add mod">
          <ac:chgData name="Bartels Stéphanie" userId="208fd2de-1e66-432a-8485-0d841a771f34" providerId="ADAL" clId="{CA6BF931-871E-4F3B-A5E1-656009DE5CA1}" dt="2023-11-16T08:23:05.362" v="55"/>
          <ac:spMkLst>
            <pc:docMk/>
            <pc:sldMk cId="3348444363" sldId="256"/>
            <ac:spMk id="2" creationId="{C5484D79-09FF-7483-BFD0-FE63279E57DB}"/>
          </ac:spMkLst>
        </pc:spChg>
        <pc:spChg chg="mod">
          <ac:chgData name="Bartels Stéphanie" userId="208fd2de-1e66-432a-8485-0d841a771f34" providerId="ADAL" clId="{CA6BF931-871E-4F3B-A5E1-656009DE5CA1}" dt="2023-11-16T08:20:05.067" v="7" actId="1076"/>
          <ac:spMkLst>
            <pc:docMk/>
            <pc:sldMk cId="3348444363" sldId="256"/>
            <ac:spMk id="3" creationId="{4D725C20-944C-C7FC-137E-8B43C7C791B7}"/>
          </ac:spMkLst>
        </pc:spChg>
      </pc:sldChg>
      <pc:sldChg chg="addSp delSp modSp mod">
        <pc:chgData name="Bartels Stéphanie" userId="208fd2de-1e66-432a-8485-0d841a771f34" providerId="ADAL" clId="{CA6BF931-871E-4F3B-A5E1-656009DE5CA1}" dt="2023-11-16T08:23:29.056" v="56"/>
        <pc:sldMkLst>
          <pc:docMk/>
          <pc:sldMk cId="371449017" sldId="257"/>
        </pc:sldMkLst>
        <pc:spChg chg="add del mod">
          <ac:chgData name="Bartels Stéphanie" userId="208fd2de-1e66-432a-8485-0d841a771f34" providerId="ADAL" clId="{CA6BF931-871E-4F3B-A5E1-656009DE5CA1}" dt="2023-11-16T08:22:38.850" v="47" actId="478"/>
          <ac:spMkLst>
            <pc:docMk/>
            <pc:sldMk cId="371449017" sldId="257"/>
            <ac:spMk id="2" creationId="{E50173EB-B362-3C25-D98C-CCFBF6B09F3B}"/>
          </ac:spMkLst>
        </pc:spChg>
        <pc:spChg chg="add del mod">
          <ac:chgData name="Bartels Stéphanie" userId="208fd2de-1e66-432a-8485-0d841a771f34" providerId="ADAL" clId="{CA6BF931-871E-4F3B-A5E1-656009DE5CA1}" dt="2023-11-16T08:22:42.030" v="48" actId="478"/>
          <ac:spMkLst>
            <pc:docMk/>
            <pc:sldMk cId="371449017" sldId="257"/>
            <ac:spMk id="4" creationId="{1EB3D697-B5A4-595B-6B24-9C9DA8E11816}"/>
          </ac:spMkLst>
        </pc:spChg>
        <pc:spChg chg="mod">
          <ac:chgData name="Bartels Stéphanie" userId="208fd2de-1e66-432a-8485-0d841a771f34" providerId="ADAL" clId="{CA6BF931-871E-4F3B-A5E1-656009DE5CA1}" dt="2023-11-16T08:22:32.822" v="46" actId="1036"/>
          <ac:spMkLst>
            <pc:docMk/>
            <pc:sldMk cId="371449017" sldId="257"/>
            <ac:spMk id="5" creationId="{856AD594-759B-BEAD-EB22-FA925C7F58B3}"/>
          </ac:spMkLst>
        </pc:spChg>
        <pc:spChg chg="add mod">
          <ac:chgData name="Bartels Stéphanie" userId="208fd2de-1e66-432a-8485-0d841a771f34" providerId="ADAL" clId="{CA6BF931-871E-4F3B-A5E1-656009DE5CA1}" dt="2023-11-16T08:23:29.056" v="56"/>
          <ac:spMkLst>
            <pc:docMk/>
            <pc:sldMk cId="371449017" sldId="257"/>
            <ac:spMk id="6" creationId="{6B8C2039-CAFD-2A98-E835-4122A05314C2}"/>
          </ac:spMkLst>
        </pc:spChg>
      </pc:sldChg>
      <pc:sldChg chg="addSp delSp modSp mod">
        <pc:chgData name="Bartels Stéphanie" userId="208fd2de-1e66-432a-8485-0d841a771f34" providerId="ADAL" clId="{CA6BF931-871E-4F3B-A5E1-656009DE5CA1}" dt="2023-11-16T08:23:31.583" v="57"/>
        <pc:sldMkLst>
          <pc:docMk/>
          <pc:sldMk cId="1386246168" sldId="258"/>
        </pc:sldMkLst>
        <pc:spChg chg="add mod">
          <ac:chgData name="Bartels Stéphanie" userId="208fd2de-1e66-432a-8485-0d841a771f34" providerId="ADAL" clId="{CA6BF931-871E-4F3B-A5E1-656009DE5CA1}" dt="2023-11-16T08:22:44.503" v="49"/>
          <ac:spMkLst>
            <pc:docMk/>
            <pc:sldMk cId="1386246168" sldId="258"/>
            <ac:spMk id="2" creationId="{40627E0E-FE62-93C4-AE10-0832CB1085FD}"/>
          </ac:spMkLst>
        </pc:spChg>
        <pc:spChg chg="add mod">
          <ac:chgData name="Bartels Stéphanie" userId="208fd2de-1e66-432a-8485-0d841a771f34" providerId="ADAL" clId="{CA6BF931-871E-4F3B-A5E1-656009DE5CA1}" dt="2023-11-16T08:23:31.583" v="57"/>
          <ac:spMkLst>
            <pc:docMk/>
            <pc:sldMk cId="1386246168" sldId="258"/>
            <ac:spMk id="3" creationId="{A32C208D-D115-C51B-9154-A74C4E930247}"/>
          </ac:spMkLst>
        </pc:spChg>
        <pc:spChg chg="del">
          <ac:chgData name="Bartels Stéphanie" userId="208fd2de-1e66-432a-8485-0d841a771f34" providerId="ADAL" clId="{CA6BF931-871E-4F3B-A5E1-656009DE5CA1}" dt="2023-11-16T08:22:47.032" v="50" actId="478"/>
          <ac:spMkLst>
            <pc:docMk/>
            <pc:sldMk cId="1386246168" sldId="258"/>
            <ac:spMk id="8" creationId="{78E0045C-DA78-B5C7-EAE1-CF331B57EE56}"/>
          </ac:spMkLst>
        </pc:spChg>
      </pc:sldChg>
      <pc:sldMasterChg chg="addSp delSp modSp mod modSldLayout">
        <pc:chgData name="Bartels Stéphanie" userId="208fd2de-1e66-432a-8485-0d841a771f34" providerId="ADAL" clId="{CA6BF931-871E-4F3B-A5E1-656009DE5CA1}" dt="2023-11-16T08:31:33.793" v="61" actId="164"/>
        <pc:sldMasterMkLst>
          <pc:docMk/>
          <pc:sldMasterMk cId="0" sldId="2147483648"/>
        </pc:sldMasterMkLst>
        <pc:grpChg chg="add mod">
          <ac:chgData name="Bartels Stéphanie" userId="208fd2de-1e66-432a-8485-0d841a771f34" providerId="ADAL" clId="{CA6BF931-871E-4F3B-A5E1-656009DE5CA1}" dt="2023-11-16T08:31:33.793" v="61" actId="164"/>
          <ac:grpSpMkLst>
            <pc:docMk/>
            <pc:sldMasterMk cId="0" sldId="2147483648"/>
            <ac:grpSpMk id="2" creationId="{D8117F0B-4140-8014-BBE8-E9B10E72896B}"/>
          </ac:grpSpMkLst>
        </pc:grpChg>
        <pc:grpChg chg="del mod">
          <ac:chgData name="Bartels Stéphanie" userId="208fd2de-1e66-432a-8485-0d841a771f34" providerId="ADAL" clId="{CA6BF931-871E-4F3B-A5E1-656009DE5CA1}" dt="2023-11-16T08:19:45.068" v="5" actId="165"/>
          <ac:grpSpMkLst>
            <pc:docMk/>
            <pc:sldMasterMk cId="0" sldId="2147483648"/>
            <ac:grpSpMk id="16" creationId="{2F3076A7-99F3-E8DA-C4DC-E5835874411C}"/>
          </ac:grpSpMkLst>
        </pc:grpChg>
        <pc:picChg chg="mod topLvl">
          <ac:chgData name="Bartels Stéphanie" userId="208fd2de-1e66-432a-8485-0d841a771f34" providerId="ADAL" clId="{CA6BF931-871E-4F3B-A5E1-656009DE5CA1}" dt="2023-11-16T08:31:33.793" v="61" actId="164"/>
          <ac:picMkLst>
            <pc:docMk/>
            <pc:sldMasterMk cId="0" sldId="2147483648"/>
            <ac:picMk id="12" creationId="{97E40863-2F40-23D6-6E4E-45ABEFA13FCB}"/>
          </ac:picMkLst>
        </pc:picChg>
        <pc:picChg chg="mod topLvl">
          <ac:chgData name="Bartels Stéphanie" userId="208fd2de-1e66-432a-8485-0d841a771f34" providerId="ADAL" clId="{CA6BF931-871E-4F3B-A5E1-656009DE5CA1}" dt="2023-11-16T08:31:33.793" v="61" actId="164"/>
          <ac:picMkLst>
            <pc:docMk/>
            <pc:sldMasterMk cId="0" sldId="2147483648"/>
            <ac:picMk id="14" creationId="{2B87FFEB-2819-ABAC-FA82-4A27092A3C50}"/>
          </ac:picMkLst>
        </pc:picChg>
        <pc:picChg chg="mod topLvl">
          <ac:chgData name="Bartels Stéphanie" userId="208fd2de-1e66-432a-8485-0d841a771f34" providerId="ADAL" clId="{CA6BF931-871E-4F3B-A5E1-656009DE5CA1}" dt="2023-11-16T08:31:33.793" v="61" actId="164"/>
          <ac:picMkLst>
            <pc:docMk/>
            <pc:sldMasterMk cId="0" sldId="2147483648"/>
            <ac:picMk id="15" creationId="{4AACC7FF-91D4-DAAD-31A3-2A49D2C053FE}"/>
          </ac:picMkLst>
        </pc:picChg>
        <pc:sldLayoutChg chg="modSp mod">
          <pc:chgData name="Bartels Stéphanie" userId="208fd2de-1e66-432a-8485-0d841a771f34" providerId="ADAL" clId="{CA6BF931-871E-4F3B-A5E1-656009DE5CA1}" dt="2023-11-16T08:30:32.232" v="58" actId="1076"/>
          <pc:sldLayoutMkLst>
            <pc:docMk/>
            <pc:sldMasterMk cId="0" sldId="2147483648"/>
            <pc:sldLayoutMk cId="0" sldId="2147483650"/>
          </pc:sldLayoutMkLst>
          <pc:spChg chg="mod">
            <ac:chgData name="Bartels Stéphanie" userId="208fd2de-1e66-432a-8485-0d841a771f34" providerId="ADAL" clId="{CA6BF931-871E-4F3B-A5E1-656009DE5CA1}" dt="2023-11-16T08:30:32.232" v="58" actId="1076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</pc:sldLayoutChg>
        <pc:sldLayoutChg chg="modSp mod">
          <pc:chgData name="Bartels Stéphanie" userId="208fd2de-1e66-432a-8485-0d841a771f34" providerId="ADAL" clId="{CA6BF931-871E-4F3B-A5E1-656009DE5CA1}" dt="2023-11-16T08:30:46.656" v="60" actId="1076"/>
          <pc:sldLayoutMkLst>
            <pc:docMk/>
            <pc:sldMasterMk cId="0" sldId="2147483648"/>
            <pc:sldLayoutMk cId="0" sldId="2147483651"/>
          </pc:sldLayoutMkLst>
          <pc:spChg chg="mod">
            <ac:chgData name="Bartels Stéphanie" userId="208fd2de-1e66-432a-8485-0d841a771f34" providerId="ADAL" clId="{CA6BF931-871E-4F3B-A5E1-656009DE5CA1}" dt="2023-11-16T08:30:46.656" v="60" actId="1076"/>
            <ac:spMkLst>
              <pc:docMk/>
              <pc:sldMasterMk cId="0" sldId="2147483648"/>
              <pc:sldLayoutMk cId="0" sldId="2147483651"/>
              <ac:spMk id="6" creationId="{00000000-0000-0000-0000-000000000000}"/>
            </ac:spMkLst>
          </pc:spChg>
        </pc:sldLayoutChg>
        <pc:sldLayoutChg chg="modSp mod">
          <pc:chgData name="Bartels Stéphanie" userId="208fd2de-1e66-432a-8485-0d841a771f34" providerId="ADAL" clId="{CA6BF931-871E-4F3B-A5E1-656009DE5CA1}" dt="2023-11-16T08:30:38.177" v="59" actId="1076"/>
          <pc:sldLayoutMkLst>
            <pc:docMk/>
            <pc:sldMasterMk cId="0" sldId="2147483648"/>
            <pc:sldLayoutMk cId="4038499507" sldId="2147483652"/>
          </pc:sldLayoutMkLst>
          <pc:spChg chg="mod">
            <ac:chgData name="Bartels Stéphanie" userId="208fd2de-1e66-432a-8485-0d841a771f34" providerId="ADAL" clId="{CA6BF931-871E-4F3B-A5E1-656009DE5CA1}" dt="2023-11-16T08:30:38.177" v="59" actId="1076"/>
            <ac:spMkLst>
              <pc:docMk/>
              <pc:sldMasterMk cId="0" sldId="2147483648"/>
              <pc:sldLayoutMk cId="4038499507" sldId="2147483652"/>
              <ac:spMk id="7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6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6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885CE8-301D-4EEB-A8FF-DB3D7729C7CC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29867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6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5175" y="742950"/>
            <a:ext cx="526732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6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20F0B72-9392-4C62-A693-CAC54842789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89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89D95C-6BD1-91E9-A4B0-3099C96A9379}"/>
              </a:ext>
            </a:extLst>
          </p:cNvPr>
          <p:cNvSpPr txBox="1">
            <a:spLocks/>
          </p:cNvSpPr>
          <p:nvPr userDrawn="1"/>
        </p:nvSpPr>
        <p:spPr>
          <a:xfrm>
            <a:off x="305346" y="1450506"/>
            <a:ext cx="5040560" cy="936104"/>
          </a:xfrm>
          <a:prstGeom prst="rect">
            <a:avLst/>
          </a:prstGeom>
          <a:ln w="9525" cap="flat" cmpd="sng" algn="ctr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4000" tIns="144000" rIns="144000" bIns="72000" anchor="t" anchorCtr="0"/>
          <a:lstStyle>
            <a:lvl1pPr marL="3500" indent="-35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28470" indent="-314982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ymbol" panose="05050102010706020507" pitchFamily="18" charset="2"/>
              <a:buChar char="-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998387" indent="-314982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ymbol" panose="05050102010706020507" pitchFamily="18" charset="2"/>
              <a:buChar char="-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460361" indent="-314982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ymbol" panose="05050102010706020507" pitchFamily="18" charset="2"/>
              <a:buChar char="-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922335" indent="-314982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ymbol" panose="05050102010706020507" pitchFamily="18" charset="2"/>
              <a:buChar char="-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363310" indent="-25198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867282" indent="-25198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371253" indent="-25198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4875225" indent="-25198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kern="0">
                <a:solidFill>
                  <a:schemeClr val="accent5"/>
                </a:solidFill>
              </a:rPr>
              <a:t>TITEL DER IDEE</a:t>
            </a:r>
            <a:endParaRPr lang="de-CH" sz="1000" kern="0" dirty="0">
              <a:solidFill>
                <a:schemeClr val="accent5"/>
              </a:solidFill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4A8BFED-A4C3-B271-A319-ED078A81A8AD}"/>
              </a:ext>
            </a:extLst>
          </p:cNvPr>
          <p:cNvSpPr txBox="1">
            <a:spLocks/>
          </p:cNvSpPr>
          <p:nvPr userDrawn="1"/>
        </p:nvSpPr>
        <p:spPr>
          <a:xfrm>
            <a:off x="305346" y="2499325"/>
            <a:ext cx="5040560" cy="4520870"/>
          </a:xfrm>
          <a:prstGeom prst="rect">
            <a:avLst/>
          </a:prstGeom>
          <a:ln w="9525" cap="flat" cmpd="sng" algn="ctr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4000" tIns="144000" rIns="144000" bIns="72000" anchor="t" anchorCtr="0"/>
          <a:lstStyle>
            <a:lvl1pPr marL="3500" indent="-35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28470" indent="-314982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ymbol" panose="05050102010706020507" pitchFamily="18" charset="2"/>
              <a:buChar char="-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998387" indent="-314982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ymbol" panose="05050102010706020507" pitchFamily="18" charset="2"/>
              <a:buChar char="-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460361" indent="-314982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ymbol" panose="05050102010706020507" pitchFamily="18" charset="2"/>
              <a:buChar char="-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922335" indent="-314982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ymbol" panose="05050102010706020507" pitchFamily="18" charset="2"/>
              <a:buChar char="-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363310" indent="-25198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867282" indent="-25198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371253" indent="-25198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4875225" indent="-25198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kern="0" dirty="0">
                <a:solidFill>
                  <a:schemeClr val="accent5"/>
                </a:solidFill>
              </a:rPr>
              <a:t>BESCHREIBUNG DER IDEE</a:t>
            </a:r>
          </a:p>
        </p:txBody>
      </p: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0F443EF5-37ED-555C-6093-0B4CD9AAC304}"/>
              </a:ext>
            </a:extLst>
          </p:cNvPr>
          <p:cNvCxnSpPr>
            <a:cxnSpLocks/>
          </p:cNvCxnSpPr>
          <p:nvPr userDrawn="1"/>
        </p:nvCxnSpPr>
        <p:spPr>
          <a:xfrm flipV="1">
            <a:off x="6421797" y="2139078"/>
            <a:ext cx="0" cy="367240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32875253-F7EC-F6A4-03B2-DAF679BC3053}"/>
              </a:ext>
            </a:extLst>
          </p:cNvPr>
          <p:cNvCxnSpPr>
            <a:cxnSpLocks/>
          </p:cNvCxnSpPr>
          <p:nvPr userDrawn="1"/>
        </p:nvCxnSpPr>
        <p:spPr>
          <a:xfrm rot="5400000" flipV="1">
            <a:off x="8257797" y="3975486"/>
            <a:ext cx="0" cy="367200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A7DA9B7D-63B3-5276-E328-FFC0A62EF7A9}"/>
              </a:ext>
            </a:extLst>
          </p:cNvPr>
          <p:cNvSpPr txBox="1"/>
          <p:nvPr userDrawn="1"/>
        </p:nvSpPr>
        <p:spPr>
          <a:xfrm rot="16200000">
            <a:off x="5226695" y="3894445"/>
            <a:ext cx="1908212" cy="2359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de-DE" sz="1400" b="0" i="0" u="none" strike="noStrike" baseline="30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IST DIE IDEE UMSETZBAR?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0B40C37-7297-6189-2304-F26B656E2D92}"/>
              </a:ext>
            </a:extLst>
          </p:cNvPr>
          <p:cNvSpPr txBox="1"/>
          <p:nvPr userDrawn="1"/>
        </p:nvSpPr>
        <p:spPr>
          <a:xfrm>
            <a:off x="9770093" y="5873211"/>
            <a:ext cx="4433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r" rtl="0"/>
            <a:r>
              <a:rPr lang="de-DE" sz="1200" b="0" i="0" u="none" strike="noStrike" baseline="30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hoch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847E666-DF5A-F385-28A0-50577B5F9151}"/>
              </a:ext>
            </a:extLst>
          </p:cNvPr>
          <p:cNvSpPr txBox="1"/>
          <p:nvPr userDrawn="1"/>
        </p:nvSpPr>
        <p:spPr>
          <a:xfrm>
            <a:off x="6367881" y="5868069"/>
            <a:ext cx="4433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de-DE" sz="1200" b="0" i="0" u="none" strike="noStrike" baseline="30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tief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B2FAE8F-3F88-ED19-EBB1-8E1B9A1D8A92}"/>
              </a:ext>
            </a:extLst>
          </p:cNvPr>
          <p:cNvSpPr txBox="1"/>
          <p:nvPr userDrawn="1"/>
        </p:nvSpPr>
        <p:spPr>
          <a:xfrm>
            <a:off x="5787146" y="2142413"/>
            <a:ext cx="58171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r" rtl="0"/>
            <a:r>
              <a:rPr lang="de-DE" sz="1200" b="0" i="0" u="none" strike="noStrike" baseline="30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einfach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355A827-9F91-4472-1151-A5D61C007A79}"/>
              </a:ext>
            </a:extLst>
          </p:cNvPr>
          <p:cNvSpPr txBox="1"/>
          <p:nvPr userDrawn="1"/>
        </p:nvSpPr>
        <p:spPr>
          <a:xfrm>
            <a:off x="5744276" y="5709886"/>
            <a:ext cx="66745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r" rtl="0"/>
            <a:r>
              <a:rPr lang="de-DE" sz="1200" b="0" i="0" u="none" strike="noStrike" baseline="30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schwierig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5FFCBC0-6D58-5626-54C8-E7E1CA9B90E6}"/>
              </a:ext>
            </a:extLst>
          </p:cNvPr>
          <p:cNvSpPr txBox="1"/>
          <p:nvPr userDrawn="1"/>
        </p:nvSpPr>
        <p:spPr>
          <a:xfrm>
            <a:off x="6934179" y="6083513"/>
            <a:ext cx="2647235" cy="379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de-CH" sz="1400" b="0" i="0" u="none" strike="noStrike" baseline="30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WELCHE WIRKUNG ERZEUGT DIE IDEE </a:t>
            </a:r>
          </a:p>
          <a:p>
            <a:pPr marR="0" algn="ctr" rtl="0"/>
            <a:r>
              <a:rPr lang="de-CH" sz="1400" b="0" i="0" u="none" strike="noStrike" baseline="30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IN BEZUG AUF DIE FRAGESTELLUNG ?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9C92BC9-7897-259E-B3E9-AF7A6193E547}"/>
              </a:ext>
            </a:extLst>
          </p:cNvPr>
          <p:cNvSpPr txBox="1"/>
          <p:nvPr userDrawn="1"/>
        </p:nvSpPr>
        <p:spPr>
          <a:xfrm>
            <a:off x="233338" y="971525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>
                <a:latin typeface="+mj-lt"/>
              </a:rPr>
              <a:t>Ideensteckbrief</a:t>
            </a:r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17B400ED-252A-B211-C768-B4D92C7B7086}"/>
              </a:ext>
            </a:extLst>
          </p:cNvPr>
          <p:cNvCxnSpPr>
            <a:cxnSpLocks/>
          </p:cNvCxnSpPr>
          <p:nvPr userDrawn="1"/>
        </p:nvCxnSpPr>
        <p:spPr>
          <a:xfrm>
            <a:off x="6349789" y="4373776"/>
            <a:ext cx="14401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0A8BB6EF-9C89-38A9-8350-67B6AB0B974F}"/>
              </a:ext>
            </a:extLst>
          </p:cNvPr>
          <p:cNvCxnSpPr>
            <a:cxnSpLocks/>
          </p:cNvCxnSpPr>
          <p:nvPr userDrawn="1"/>
        </p:nvCxnSpPr>
        <p:spPr>
          <a:xfrm>
            <a:off x="6349789" y="5452060"/>
            <a:ext cx="14401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09A821EF-1692-A50D-CDDD-31361D158ACF}"/>
              </a:ext>
            </a:extLst>
          </p:cNvPr>
          <p:cNvCxnSpPr>
            <a:cxnSpLocks/>
          </p:cNvCxnSpPr>
          <p:nvPr userDrawn="1"/>
        </p:nvCxnSpPr>
        <p:spPr>
          <a:xfrm>
            <a:off x="6349789" y="5092632"/>
            <a:ext cx="14401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42FF30CF-00F8-037E-3358-777F3F424021}"/>
              </a:ext>
            </a:extLst>
          </p:cNvPr>
          <p:cNvCxnSpPr>
            <a:cxnSpLocks/>
          </p:cNvCxnSpPr>
          <p:nvPr userDrawn="1"/>
        </p:nvCxnSpPr>
        <p:spPr>
          <a:xfrm>
            <a:off x="6349789" y="4733204"/>
            <a:ext cx="14401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38CA788D-DD65-C4E5-4290-D758B2E4B638}"/>
              </a:ext>
            </a:extLst>
          </p:cNvPr>
          <p:cNvCxnSpPr>
            <a:cxnSpLocks/>
          </p:cNvCxnSpPr>
          <p:nvPr userDrawn="1"/>
        </p:nvCxnSpPr>
        <p:spPr>
          <a:xfrm>
            <a:off x="6349789" y="4014348"/>
            <a:ext cx="14401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3A43A7D7-7877-BB03-CF04-B98DB95A36C1}"/>
              </a:ext>
            </a:extLst>
          </p:cNvPr>
          <p:cNvCxnSpPr>
            <a:cxnSpLocks/>
          </p:cNvCxnSpPr>
          <p:nvPr userDrawn="1"/>
        </p:nvCxnSpPr>
        <p:spPr>
          <a:xfrm>
            <a:off x="6349789" y="3295492"/>
            <a:ext cx="14401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AC57A50-20FE-9DC3-5BDA-078557833D1F}"/>
              </a:ext>
            </a:extLst>
          </p:cNvPr>
          <p:cNvCxnSpPr>
            <a:cxnSpLocks/>
          </p:cNvCxnSpPr>
          <p:nvPr userDrawn="1"/>
        </p:nvCxnSpPr>
        <p:spPr>
          <a:xfrm>
            <a:off x="6349789" y="2576636"/>
            <a:ext cx="14401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F64088F1-EA35-4140-9A8E-831ACBDB803B}"/>
              </a:ext>
            </a:extLst>
          </p:cNvPr>
          <p:cNvCxnSpPr>
            <a:cxnSpLocks/>
          </p:cNvCxnSpPr>
          <p:nvPr userDrawn="1"/>
        </p:nvCxnSpPr>
        <p:spPr>
          <a:xfrm>
            <a:off x="6349789" y="2936064"/>
            <a:ext cx="14401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ED38137D-5579-063F-0E77-952F547D2863}"/>
              </a:ext>
            </a:extLst>
          </p:cNvPr>
          <p:cNvCxnSpPr>
            <a:cxnSpLocks/>
          </p:cNvCxnSpPr>
          <p:nvPr userDrawn="1"/>
        </p:nvCxnSpPr>
        <p:spPr>
          <a:xfrm>
            <a:off x="6349789" y="3654920"/>
            <a:ext cx="14401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AA6B65D3-8B1C-5E10-9E1A-F415ECD4E21A}"/>
              </a:ext>
            </a:extLst>
          </p:cNvPr>
          <p:cNvGrpSpPr/>
          <p:nvPr userDrawn="1"/>
        </p:nvGrpSpPr>
        <p:grpSpPr>
          <a:xfrm rot="5400000">
            <a:off x="8151770" y="4358349"/>
            <a:ext cx="144016" cy="2875424"/>
            <a:chOff x="7290122" y="2123653"/>
            <a:chExt cx="144016" cy="2875424"/>
          </a:xfrm>
        </p:grpSpPr>
        <p:cxnSp>
          <p:nvCxnSpPr>
            <p:cNvPr id="35" name="Gerader Verbinder 34">
              <a:extLst>
                <a:ext uri="{FF2B5EF4-FFF2-40B4-BE49-F238E27FC236}">
                  <a16:creationId xmlns:a16="http://schemas.microsoft.com/office/drawing/2014/main" id="{2AF4C760-3554-8A30-8A25-933351BC985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290122" y="3920793"/>
              <a:ext cx="14401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6" name="Gerader Verbinder 35">
              <a:extLst>
                <a:ext uri="{FF2B5EF4-FFF2-40B4-BE49-F238E27FC236}">
                  <a16:creationId xmlns:a16="http://schemas.microsoft.com/office/drawing/2014/main" id="{A41F65FA-740D-72F7-B2D4-C8D0A98367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290122" y="4999077"/>
              <a:ext cx="14401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7" name="Gerader Verbinder 36">
              <a:extLst>
                <a:ext uri="{FF2B5EF4-FFF2-40B4-BE49-F238E27FC236}">
                  <a16:creationId xmlns:a16="http://schemas.microsoft.com/office/drawing/2014/main" id="{416DE2F5-42EB-ADBC-C5BD-D5D4C17DD7B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290122" y="4639649"/>
              <a:ext cx="14401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8" name="Gerader Verbinder 37">
              <a:extLst>
                <a:ext uri="{FF2B5EF4-FFF2-40B4-BE49-F238E27FC236}">
                  <a16:creationId xmlns:a16="http://schemas.microsoft.com/office/drawing/2014/main" id="{5876776D-6A2A-683E-9EE6-E4504FB6635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290122" y="4280221"/>
              <a:ext cx="14401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9" name="Gerader Verbinder 38">
              <a:extLst>
                <a:ext uri="{FF2B5EF4-FFF2-40B4-BE49-F238E27FC236}">
                  <a16:creationId xmlns:a16="http://schemas.microsoft.com/office/drawing/2014/main" id="{CA01A9BB-F166-F980-CAC0-20AFC1B60B3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290122" y="3561365"/>
              <a:ext cx="14401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36550B31-AA8B-7252-5DF7-63C9DD4F77E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290122" y="2842509"/>
              <a:ext cx="14401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1" name="Gerader Verbinder 40">
              <a:extLst>
                <a:ext uri="{FF2B5EF4-FFF2-40B4-BE49-F238E27FC236}">
                  <a16:creationId xmlns:a16="http://schemas.microsoft.com/office/drawing/2014/main" id="{83FFADF5-FCA3-F535-8427-EA912362579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290122" y="2123653"/>
              <a:ext cx="14401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65FBACFC-767F-0476-61D7-2BC30CA45B0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290122" y="2483081"/>
              <a:ext cx="14401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3" name="Gerader Verbinder 42">
              <a:extLst>
                <a:ext uri="{FF2B5EF4-FFF2-40B4-BE49-F238E27FC236}">
                  <a16:creationId xmlns:a16="http://schemas.microsoft.com/office/drawing/2014/main" id="{6D374953-83BD-A8F3-0588-C602059DA89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290122" y="3201937"/>
              <a:ext cx="14401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EF98C82-3C07-8958-C5AC-F207994FE5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18" y="252031"/>
            <a:ext cx="1664335" cy="5397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04B04B72-FB32-51D1-A896-F33137BC4D7F}"/>
              </a:ext>
            </a:extLst>
          </p:cNvPr>
          <p:cNvGrpSpPr/>
          <p:nvPr userDrawn="1"/>
        </p:nvGrpSpPr>
        <p:grpSpPr>
          <a:xfrm>
            <a:off x="162659" y="7164213"/>
            <a:ext cx="4895215" cy="335915"/>
            <a:chOff x="0" y="0"/>
            <a:chExt cx="4895215" cy="335915"/>
          </a:xfrm>
        </p:grpSpPr>
        <p:pic>
          <p:nvPicPr>
            <p:cNvPr id="22" name="Grafik 21" descr="Ein Bild, das Schrift, Text, Typografie, Logo enthält.&#10;&#10;Automatisch generierte Beschreibung">
              <a:extLst>
                <a:ext uri="{FF2B5EF4-FFF2-40B4-BE49-F238E27FC236}">
                  <a16:creationId xmlns:a16="http://schemas.microsoft.com/office/drawing/2014/main" id="{26532A37-2B32-1FEA-0C48-D2DB211CC2C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05"/>
            <a:stretch/>
          </p:blipFill>
          <p:spPr>
            <a:xfrm>
              <a:off x="3683000" y="20320"/>
              <a:ext cx="1212215" cy="297815"/>
            </a:xfrm>
            <a:prstGeom prst="rect">
              <a:avLst/>
            </a:prstGeom>
          </p:spPr>
        </p:pic>
        <p:pic>
          <p:nvPicPr>
            <p:cNvPr id="27" name="Grafik 26" descr="Ein Bild, das Schrift, Grafiken, Logo, Grafikdesign enthält.&#10;&#10;Automatisch generierte Beschreibung">
              <a:extLst>
                <a:ext uri="{FF2B5EF4-FFF2-40B4-BE49-F238E27FC236}">
                  <a16:creationId xmlns:a16="http://schemas.microsoft.com/office/drawing/2014/main" id="{09FEE98B-0CFD-8255-B8C2-E7F16F51955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89" t="3930" r="8185" b="6238"/>
            <a:stretch/>
          </p:blipFill>
          <p:spPr>
            <a:xfrm>
              <a:off x="2159000" y="5080"/>
              <a:ext cx="1294130" cy="330835"/>
            </a:xfrm>
            <a:prstGeom prst="rect">
              <a:avLst/>
            </a:prstGeom>
          </p:spPr>
        </p:pic>
        <p:pic>
          <p:nvPicPr>
            <p:cNvPr id="28" name="Grafik 27" descr="Ein Bild, das Text, Schrift, weiß, Design enthält.&#10;&#10;Automatisch generierte Beschreibung">
              <a:extLst>
                <a:ext uri="{FF2B5EF4-FFF2-40B4-BE49-F238E27FC236}">
                  <a16:creationId xmlns:a16="http://schemas.microsoft.com/office/drawing/2014/main" id="{7EA3278F-6555-BDA4-D77A-9BE9115297A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605" r="7151" b="21580"/>
            <a:stretch/>
          </p:blipFill>
          <p:spPr>
            <a:xfrm>
              <a:off x="0" y="0"/>
              <a:ext cx="1929765" cy="332105"/>
            </a:xfrm>
            <a:prstGeom prst="rect">
              <a:avLst/>
            </a:prstGeom>
          </p:spPr>
        </p:pic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CA88B96F-B298-916B-6A54-A8AA374FE8A6}"/>
                </a:ext>
              </a:extLst>
            </p:cNvPr>
            <p:cNvCxnSpPr/>
            <p:nvPr userDrawn="1"/>
          </p:nvCxnSpPr>
          <p:spPr>
            <a:xfrm>
              <a:off x="2047240" y="25400"/>
              <a:ext cx="0" cy="279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74CE242B-4FFF-51E9-9D6A-B2A74D309CC9}"/>
                </a:ext>
              </a:extLst>
            </p:cNvPr>
            <p:cNvCxnSpPr/>
            <p:nvPr userDrawn="1"/>
          </p:nvCxnSpPr>
          <p:spPr>
            <a:xfrm>
              <a:off x="3566160" y="25400"/>
              <a:ext cx="0" cy="279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25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25" b="1">
          <a:solidFill>
            <a:srgbClr val="0033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25" b="1">
          <a:solidFill>
            <a:srgbClr val="0033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25" b="1">
          <a:solidFill>
            <a:srgbClr val="0033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25" b="1">
          <a:solidFill>
            <a:srgbClr val="003399"/>
          </a:solidFill>
          <a:latin typeface="Arial" charset="0"/>
        </a:defRPr>
      </a:lvl5pPr>
      <a:lvl6pPr marL="503972" algn="l" rtl="0" eaLnBrk="1" fontAlgn="base" hangingPunct="1">
        <a:spcBef>
          <a:spcPct val="0"/>
        </a:spcBef>
        <a:spcAft>
          <a:spcPct val="0"/>
        </a:spcAft>
        <a:defRPr sz="2425" b="1">
          <a:solidFill>
            <a:srgbClr val="003399"/>
          </a:solidFill>
          <a:latin typeface="Arial" charset="0"/>
        </a:defRPr>
      </a:lvl6pPr>
      <a:lvl7pPr marL="1007943" algn="l" rtl="0" eaLnBrk="1" fontAlgn="base" hangingPunct="1">
        <a:spcBef>
          <a:spcPct val="0"/>
        </a:spcBef>
        <a:spcAft>
          <a:spcPct val="0"/>
        </a:spcAft>
        <a:defRPr sz="2425" b="1">
          <a:solidFill>
            <a:srgbClr val="003399"/>
          </a:solidFill>
          <a:latin typeface="Arial" charset="0"/>
        </a:defRPr>
      </a:lvl7pPr>
      <a:lvl8pPr marL="1511915" algn="l" rtl="0" eaLnBrk="1" fontAlgn="base" hangingPunct="1">
        <a:spcBef>
          <a:spcPct val="0"/>
        </a:spcBef>
        <a:spcAft>
          <a:spcPct val="0"/>
        </a:spcAft>
        <a:defRPr sz="2425" b="1">
          <a:solidFill>
            <a:srgbClr val="003399"/>
          </a:solidFill>
          <a:latin typeface="Arial" charset="0"/>
        </a:defRPr>
      </a:lvl8pPr>
      <a:lvl9pPr marL="2015886" algn="l" rtl="0" eaLnBrk="1" fontAlgn="base" hangingPunct="1">
        <a:spcBef>
          <a:spcPct val="0"/>
        </a:spcBef>
        <a:spcAft>
          <a:spcPct val="0"/>
        </a:spcAft>
        <a:defRPr sz="2425" b="1">
          <a:solidFill>
            <a:srgbClr val="003399"/>
          </a:solidFill>
          <a:latin typeface="Arial" charset="0"/>
        </a:defRPr>
      </a:lvl9pPr>
    </p:titleStyle>
    <p:bodyStyle>
      <a:lvl1pPr marL="3500" indent="-35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28470" indent="-314982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>
          <a:solidFill>
            <a:schemeClr val="tx1"/>
          </a:solidFill>
          <a:latin typeface="+mj-lt"/>
        </a:defRPr>
      </a:lvl2pPr>
      <a:lvl3pPr marL="1998387" indent="-314982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>
          <a:solidFill>
            <a:schemeClr val="tx1"/>
          </a:solidFill>
          <a:latin typeface="+mj-lt"/>
        </a:defRPr>
      </a:lvl3pPr>
      <a:lvl4pPr marL="2460361" indent="-314982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>
          <a:solidFill>
            <a:schemeClr val="tx1"/>
          </a:solidFill>
          <a:latin typeface="+mj-lt"/>
        </a:defRPr>
      </a:lvl4pPr>
      <a:lvl5pPr marL="2922335" indent="-314982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>
          <a:solidFill>
            <a:schemeClr val="tx1"/>
          </a:solidFill>
          <a:latin typeface="+mj-lt"/>
        </a:defRPr>
      </a:lvl5pPr>
      <a:lvl6pPr marL="3363310" indent="-251986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6pPr>
      <a:lvl7pPr marL="3867282" indent="-251986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7pPr>
      <a:lvl8pPr marL="4371253" indent="-251986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8pPr>
      <a:lvl9pPr marL="4875225" indent="-251986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1" userDrawn="1">
          <p15:clr>
            <a:srgbClr val="F26B43"/>
          </p15:clr>
        </p15:guide>
        <p15:guide id="2" pos="185" userDrawn="1">
          <p15:clr>
            <a:srgbClr val="F26B43"/>
          </p15:clr>
        </p15:guide>
        <p15:guide id="3" orient="horz" pos="2381" userDrawn="1">
          <p15:clr>
            <a:srgbClr val="F26B43"/>
          </p15:clr>
        </p15:guide>
        <p15:guide id="7" pos="6550" userDrawn="1">
          <p15:clr>
            <a:srgbClr val="F26B43"/>
          </p15:clr>
        </p15:guide>
        <p15:guide id="8" pos="3368" userDrawn="1">
          <p15:clr>
            <a:srgbClr val="F26B43"/>
          </p15:clr>
        </p15:guide>
        <p15:guide id="9" orient="horz" pos="4481" userDrawn="1">
          <p15:clr>
            <a:srgbClr val="F26B43"/>
          </p15:clr>
        </p15:guide>
        <p15:guide id="10" orient="horz" pos="881" userDrawn="1">
          <p15:clr>
            <a:srgbClr val="F26B43"/>
          </p15:clr>
        </p15:guide>
        <p15:guide id="11" orient="horz" pos="40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8444363"/>
      </p:ext>
    </p:extLst>
  </p:cSld>
  <p:clrMapOvr>
    <a:masterClrMapping/>
  </p:clrMapOvr>
</p:sld>
</file>

<file path=ppt/theme/theme1.xml><?xml version="1.0" encoding="utf-8"?>
<a:theme xmlns:a="http://schemas.openxmlformats.org/drawingml/2006/main" name="vorlage_fhgr">
  <a:themeElements>
    <a:clrScheme name="Neu">
      <a:dk1>
        <a:srgbClr val="000000"/>
      </a:dk1>
      <a:lt1>
        <a:srgbClr val="FFFFFF"/>
      </a:lt1>
      <a:dk2>
        <a:srgbClr val="3F3F3F"/>
      </a:dk2>
      <a:lt2>
        <a:srgbClr val="CCCCCC"/>
      </a:lt2>
      <a:accent1>
        <a:srgbClr val="4B92A4"/>
      </a:accent1>
      <a:accent2>
        <a:srgbClr val="B39048"/>
      </a:accent2>
      <a:accent3>
        <a:srgbClr val="C60219"/>
      </a:accent3>
      <a:accent4>
        <a:srgbClr val="817E65"/>
      </a:accent4>
      <a:accent5>
        <a:srgbClr val="CCCCCC"/>
      </a:accent5>
      <a:accent6>
        <a:srgbClr val="595959"/>
      </a:accent6>
      <a:hlink>
        <a:srgbClr val="4B92A4"/>
      </a:hlink>
      <a:folHlink>
        <a:srgbClr val="B390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orlage_htwchur_2017">
        <a:dk1>
          <a:srgbClr val="000000"/>
        </a:dk1>
        <a:lt1>
          <a:srgbClr val="FFFFFF"/>
        </a:lt1>
        <a:dk2>
          <a:srgbClr val="3F3F3F"/>
        </a:dk2>
        <a:lt2>
          <a:srgbClr val="CCCCCC"/>
        </a:lt2>
        <a:accent1>
          <a:srgbClr val="4B92A4"/>
        </a:accent1>
        <a:accent2>
          <a:srgbClr val="B39048"/>
        </a:accent2>
        <a:accent3>
          <a:srgbClr val="C86E6F"/>
        </a:accent3>
        <a:accent4>
          <a:srgbClr val="003699"/>
        </a:accent4>
        <a:accent5>
          <a:srgbClr val="CCCCCC"/>
        </a:accent5>
        <a:accent6>
          <a:srgbClr val="595959"/>
        </a:accent6>
        <a:hlink>
          <a:srgbClr val="4B92A4"/>
        </a:hlink>
        <a:folHlink>
          <a:srgbClr val="B3904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_FHGR Folienmaster" id="{B6DAA3F2-AB82-48D0-A676-68A098BDD25E}" vid="{36EA1194-DF79-4CEA-A0F6-2BBEFDA7D4B5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8adf276-708a-4932-9a10-03d2f94bf714">GRFQNA-313665824-2426460</_dlc_DocId>
    <MediaLengthInSeconds xmlns="0561d02e-1b8c-49fc-80f2-4a97e4660e0d" xsi:nil="true"/>
    <_dlc_DocIdPersistId xmlns="68adf276-708a-4932-9a10-03d2f94bf714">false</_dlc_DocIdPersistId>
    <_dlc_DocIdUrl xmlns="68adf276-708a-4932-9a10-03d2f94bf714">
      <Url>https://graubuenden.sharepoint.com/sites/ExterneProjekte/_layouts/15/DocIdRedir.aspx?ID=GRFQNA-313665824-2426460</Url>
      <Description>GRFQNA-313665824-2426460</Description>
    </_dlc_DocIdUrl>
    <SharedWithUsers xmlns="68adf276-708a-4932-9a10-03d2f94bf714">
      <UserInfo>
        <DisplayName/>
        <AccountId xsi:nil="true"/>
        <AccountType/>
      </UserInfo>
    </SharedWithUsers>
    <lcf76f155ced4ddcb4097134ff3c332f xmlns="0561d02e-1b8c-49fc-80f2-4a97e4660e0d">
      <Terms xmlns="http://schemas.microsoft.com/office/infopath/2007/PartnerControls"/>
    </lcf76f155ced4ddcb4097134ff3c332f>
    <TaxCatchAll xmlns="68adf276-708a-4932-9a10-03d2f94bf71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E9075547239E4D91C9447165594BCC" ma:contentTypeVersion="15" ma:contentTypeDescription="Ein neues Dokument erstellen." ma:contentTypeScope="" ma:versionID="685d40a8bee58360621b95af505ead86">
  <xsd:schema xmlns:xsd="http://www.w3.org/2001/XMLSchema" xmlns:xs="http://www.w3.org/2001/XMLSchema" xmlns:p="http://schemas.microsoft.com/office/2006/metadata/properties" xmlns:ns2="68adf276-708a-4932-9a10-03d2f94bf714" xmlns:ns3="0561d02e-1b8c-49fc-80f2-4a97e4660e0d" targetNamespace="http://schemas.microsoft.com/office/2006/metadata/properties" ma:root="true" ma:fieldsID="ea44ee3dc30375e949f7e6b83cca33ed" ns2:_="" ns3:_="">
    <xsd:import namespace="68adf276-708a-4932-9a10-03d2f94bf714"/>
    <xsd:import namespace="0561d02e-1b8c-49fc-80f2-4a97e4660e0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2:_dlc_DocId" minOccurs="0"/>
                <xsd:element ref="ns2:_dlc_DocIdUrl" minOccurs="0"/>
                <xsd:element ref="ns2:_dlc_DocIdPersistId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adf276-708a-4932-9a10-03d2f94bf7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db65efe9-113d-4330-a063-a0d1853b86ca}" ma:internalName="TaxCatchAll" ma:showField="CatchAllData" ma:web="68adf276-708a-4932-9a10-03d2f94bf7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1" nillable="true" ma:displayName="Wert der Dokument-ID" ma:description="Der Wert der diesem Element zugewiesenen Dokument-ID." ma:indexed="true" ma:internalName="_dlc_DocId" ma:readOnly="true">
      <xsd:simpleType>
        <xsd:restriction base="dms:Text"/>
      </xsd:simpleType>
    </xsd:element>
    <xsd:element name="_dlc_DocIdUrl" ma:index="22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3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61d02e-1b8c-49fc-80f2-4a97e4660e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dmarkierungen" ma:readOnly="false" ma:fieldId="{5cf76f15-5ced-4ddc-b409-7134ff3c332f}" ma:taxonomyMulti="true" ma:sspId="dc42554a-dabe-499a-b251-c48fc1a750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3E2D8DE-1737-4285-BB49-00D74AD421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5D86F2-A94D-4C32-81C4-44A4CB3EC521}">
  <ds:schemaRefs>
    <ds:schemaRef ds:uri="http://schemas.microsoft.com/office/2006/metadata/properties"/>
    <ds:schemaRef ds:uri="http://schemas.microsoft.com/office/infopath/2007/PartnerControls"/>
    <ds:schemaRef ds:uri="68adf276-708a-4932-9a10-03d2f94bf714"/>
    <ds:schemaRef ds:uri="0561d02e-1b8c-49fc-80f2-4a97e4660e0d"/>
  </ds:schemaRefs>
</ds:datastoreItem>
</file>

<file path=customXml/itemProps3.xml><?xml version="1.0" encoding="utf-8"?>
<ds:datastoreItem xmlns:ds="http://schemas.openxmlformats.org/officeDocument/2006/customXml" ds:itemID="{42910A85-D6E7-441C-A63F-B8AC283B2578}"/>
</file>

<file path=customXml/itemProps4.xml><?xml version="1.0" encoding="utf-8"?>
<ds:datastoreItem xmlns:ds="http://schemas.openxmlformats.org/officeDocument/2006/customXml" ds:itemID="{EE7961FF-62EB-4892-8B7E-97714868BF21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1_FHGR Folienmaster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Symbol</vt:lpstr>
      <vt:lpstr>Times New Roman</vt:lpstr>
      <vt:lpstr>Wingdings</vt:lpstr>
      <vt:lpstr>vorlage_fhgr</vt:lpstr>
      <vt:lpstr>PowerPoint-Präsentation</vt:lpstr>
    </vt:vector>
  </TitlesOfParts>
  <Company>FHGR Chur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Bartels Stéphanie</dc:creator>
  <cp:lastModifiedBy>Chantal Derungs-Siegrist</cp:lastModifiedBy>
  <cp:revision>1</cp:revision>
  <cp:lastPrinted>2017-06-07T13:23:56Z</cp:lastPrinted>
  <dcterms:created xsi:type="dcterms:W3CDTF">2023-11-13T15:08:48Z</dcterms:created>
  <dcterms:modified xsi:type="dcterms:W3CDTF">2024-01-24T07:44:21Z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d_ProgID">
    <vt:lpwstr/>
  </property>
  <property fmtid="{D5CDD505-2E9C-101B-9397-08002B2CF9AE}" pid="3" name="MediaServiceImageTags">
    <vt:lpwstr/>
  </property>
  <property fmtid="{D5CDD505-2E9C-101B-9397-08002B2CF9AE}" pid="4" name="ContentTypeId">
    <vt:lpwstr>0x010100E6E9075547239E4D91C9447165594BCC</vt:lpwstr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  <property fmtid="{D5CDD505-2E9C-101B-9397-08002B2CF9AE}" pid="10" name="_dlc_DocIdItemGuid">
    <vt:lpwstr>3530c04d-591c-4511-9294-70ec5092606a</vt:lpwstr>
  </property>
</Properties>
</file>