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7559675" cy="10691813"/>
  <p:notesSz cx="6797675" cy="9926638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4CE5BCB-F91D-46E7-857E-F09F28034D45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56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8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tels Stéphanie" userId="208fd2de-1e66-432a-8485-0d841a771f34" providerId="ADAL" clId="{ADA4765F-F522-4984-9E44-546F375EEF30}"/>
    <pc:docChg chg="custSel modSld modMainMaster">
      <pc:chgData name="Bartels Stéphanie" userId="208fd2de-1e66-432a-8485-0d841a771f34" providerId="ADAL" clId="{ADA4765F-F522-4984-9E44-546F375EEF30}" dt="2024-01-03T15:26:28.612" v="16" actId="1037"/>
      <pc:docMkLst>
        <pc:docMk/>
      </pc:docMkLst>
      <pc:sldChg chg="modSp mod">
        <pc:chgData name="Bartels Stéphanie" userId="208fd2de-1e66-432a-8485-0d841a771f34" providerId="ADAL" clId="{ADA4765F-F522-4984-9E44-546F375EEF30}" dt="2024-01-03T15:26:04.340" v="12" actId="1037"/>
        <pc:sldMkLst>
          <pc:docMk/>
          <pc:sldMk cId="3348444363" sldId="256"/>
        </pc:sldMkLst>
        <pc:spChg chg="mod">
          <ac:chgData name="Bartels Stéphanie" userId="208fd2de-1e66-432a-8485-0d841a771f34" providerId="ADAL" clId="{ADA4765F-F522-4984-9E44-546F375EEF30}" dt="2024-01-03T15:26:04.340" v="12" actId="1037"/>
          <ac:spMkLst>
            <pc:docMk/>
            <pc:sldMk cId="3348444363" sldId="256"/>
            <ac:spMk id="6" creationId="{324A5265-0B05-9655-1144-CF8654F73E15}"/>
          </ac:spMkLst>
        </pc:spChg>
      </pc:sldChg>
      <pc:sldMasterChg chg="addSp delSp modSp mod">
        <pc:chgData name="Bartels Stéphanie" userId="208fd2de-1e66-432a-8485-0d841a771f34" providerId="ADAL" clId="{ADA4765F-F522-4984-9E44-546F375EEF30}" dt="2024-01-03T15:26:28.612" v="16" actId="1037"/>
        <pc:sldMasterMkLst>
          <pc:docMk/>
          <pc:sldMasterMk cId="0" sldId="2147483648"/>
        </pc:sldMasterMkLst>
        <pc:grpChg chg="add mod">
          <ac:chgData name="Bartels Stéphanie" userId="208fd2de-1e66-432a-8485-0d841a771f34" providerId="ADAL" clId="{ADA4765F-F522-4984-9E44-546F375EEF30}" dt="2024-01-03T15:24:39.975" v="4" actId="1076"/>
          <ac:grpSpMkLst>
            <pc:docMk/>
            <pc:sldMasterMk cId="0" sldId="2147483648"/>
            <ac:grpSpMk id="11" creationId="{2F9CF23C-0826-CDAE-EA90-84EDEA1C6F5E}"/>
          </ac:grpSpMkLst>
        </pc:grpChg>
        <pc:picChg chg="del">
          <ac:chgData name="Bartels Stéphanie" userId="208fd2de-1e66-432a-8485-0d841a771f34" providerId="ADAL" clId="{ADA4765F-F522-4984-9E44-546F375EEF30}" dt="2024-01-03T15:24:04.165" v="2" actId="478"/>
          <ac:picMkLst>
            <pc:docMk/>
            <pc:sldMasterMk cId="0" sldId="2147483648"/>
            <ac:picMk id="4" creationId="{2A951B7B-6685-A983-1286-C08AD8E88C18}"/>
          </ac:picMkLst>
        </pc:picChg>
        <pc:picChg chg="del">
          <ac:chgData name="Bartels Stéphanie" userId="208fd2de-1e66-432a-8485-0d841a771f34" providerId="ADAL" clId="{ADA4765F-F522-4984-9E44-546F375EEF30}" dt="2024-01-03T15:24:03.439" v="1" actId="478"/>
          <ac:picMkLst>
            <pc:docMk/>
            <pc:sldMasterMk cId="0" sldId="2147483648"/>
            <ac:picMk id="5" creationId="{2554DD62-20A2-0ACA-87C7-954B66106603}"/>
          </ac:picMkLst>
        </pc:picChg>
        <pc:picChg chg="del">
          <ac:chgData name="Bartels Stéphanie" userId="208fd2de-1e66-432a-8485-0d841a771f34" providerId="ADAL" clId="{ADA4765F-F522-4984-9E44-546F375EEF30}" dt="2024-01-03T15:24:02.644" v="0" actId="478"/>
          <ac:picMkLst>
            <pc:docMk/>
            <pc:sldMasterMk cId="0" sldId="2147483648"/>
            <ac:picMk id="6" creationId="{5F50E86E-EA71-8488-6A59-4E72E0680154}"/>
          </ac:picMkLst>
        </pc:picChg>
        <pc:picChg chg="add mod">
          <ac:chgData name="Bartels Stéphanie" userId="208fd2de-1e66-432a-8485-0d841a771f34" providerId="ADAL" clId="{ADA4765F-F522-4984-9E44-546F375EEF30}" dt="2024-01-03T15:24:27.555" v="3"/>
          <ac:picMkLst>
            <pc:docMk/>
            <pc:sldMasterMk cId="0" sldId="2147483648"/>
            <ac:picMk id="12" creationId="{2A951B7B-6685-A983-1286-C08AD8E88C18}"/>
          </ac:picMkLst>
        </pc:picChg>
        <pc:picChg chg="add mod">
          <ac:chgData name="Bartels Stéphanie" userId="208fd2de-1e66-432a-8485-0d841a771f34" providerId="ADAL" clId="{ADA4765F-F522-4984-9E44-546F375EEF30}" dt="2024-01-03T15:24:27.555" v="3"/>
          <ac:picMkLst>
            <pc:docMk/>
            <pc:sldMasterMk cId="0" sldId="2147483648"/>
            <ac:picMk id="13" creationId="{2554DD62-20A2-0ACA-87C7-954B66106603}"/>
          </ac:picMkLst>
        </pc:picChg>
        <pc:picChg chg="add mod">
          <ac:chgData name="Bartels Stéphanie" userId="208fd2de-1e66-432a-8485-0d841a771f34" providerId="ADAL" clId="{ADA4765F-F522-4984-9E44-546F375EEF30}" dt="2024-01-03T15:24:27.555" v="3"/>
          <ac:picMkLst>
            <pc:docMk/>
            <pc:sldMasterMk cId="0" sldId="2147483648"/>
            <ac:picMk id="14" creationId="{5F50E86E-EA71-8488-6A59-4E72E0680154}"/>
          </ac:picMkLst>
        </pc:picChg>
        <pc:picChg chg="add mod">
          <ac:chgData name="Bartels Stéphanie" userId="208fd2de-1e66-432a-8485-0d841a771f34" providerId="ADAL" clId="{ADA4765F-F522-4984-9E44-546F375EEF30}" dt="2024-01-03T15:26:28.612" v="16" actId="1037"/>
          <ac:picMkLst>
            <pc:docMk/>
            <pc:sldMasterMk cId="0" sldId="2147483648"/>
            <ac:picMk id="17" creationId="{7CDC3E5A-4ADF-EA4A-3714-67283E1983F5}"/>
          </ac:picMkLst>
        </pc:picChg>
        <pc:cxnChg chg="add mod">
          <ac:chgData name="Bartels Stéphanie" userId="208fd2de-1e66-432a-8485-0d841a771f34" providerId="ADAL" clId="{ADA4765F-F522-4984-9E44-546F375EEF30}" dt="2024-01-03T15:24:27.555" v="3"/>
          <ac:cxnSpMkLst>
            <pc:docMk/>
            <pc:sldMasterMk cId="0" sldId="2147483648"/>
            <ac:cxnSpMk id="15" creationId="{F8E0E371-2088-4607-8994-F2B75F25358B}"/>
          </ac:cxnSpMkLst>
        </pc:cxnChg>
        <pc:cxnChg chg="add mod">
          <ac:chgData name="Bartels Stéphanie" userId="208fd2de-1e66-432a-8485-0d841a771f34" providerId="ADAL" clId="{ADA4765F-F522-4984-9E44-546F375EEF30}" dt="2024-01-03T15:24:27.555" v="3"/>
          <ac:cxnSpMkLst>
            <pc:docMk/>
            <pc:sldMasterMk cId="0" sldId="2147483648"/>
            <ac:cxnSpMk id="16" creationId="{7EA118ED-2E7F-3DAD-E271-B231F4FA21C9}"/>
          </ac:cxnSpMkLst>
        </pc:cxnChg>
      </pc:sldMasterChg>
    </pc:docChg>
  </pc:docChgLst>
  <pc:docChgLst>
    <pc:chgData name="Bartels Stéphanie" userId="S::bartelstepha@fhgr.ch::208fd2de-1e66-432a-8485-0d841a771f34" providerId="AD" clId="Web-{7EFF1DC0-BC92-FDA5-1CD1-F85867AC3550}"/>
    <pc:docChg chg="modSld">
      <pc:chgData name="Bartels Stéphanie" userId="S::bartelstepha@fhgr.ch::208fd2de-1e66-432a-8485-0d841a771f34" providerId="AD" clId="Web-{7EFF1DC0-BC92-FDA5-1CD1-F85867AC3550}" dt="2023-12-04T13:03:47.551" v="6" actId="20577"/>
      <pc:docMkLst>
        <pc:docMk/>
      </pc:docMkLst>
      <pc:sldChg chg="modSp">
        <pc:chgData name="Bartels Stéphanie" userId="S::bartelstepha@fhgr.ch::208fd2de-1e66-432a-8485-0d841a771f34" providerId="AD" clId="Web-{7EFF1DC0-BC92-FDA5-1CD1-F85867AC3550}" dt="2023-12-04T13:03:47.551" v="6" actId="20577"/>
        <pc:sldMkLst>
          <pc:docMk/>
          <pc:sldMk cId="3348444363" sldId="256"/>
        </pc:sldMkLst>
        <pc:spChg chg="mod">
          <ac:chgData name="Bartels Stéphanie" userId="S::bartelstepha@fhgr.ch::208fd2de-1e66-432a-8485-0d841a771f34" providerId="AD" clId="Web-{7EFF1DC0-BC92-FDA5-1CD1-F85867AC3550}" dt="2023-12-04T13:03:47.551" v="6" actId="20577"/>
          <ac:spMkLst>
            <pc:docMk/>
            <pc:sldMk cId="3348444363" sldId="256"/>
            <ac:spMk id="6" creationId="{324A5265-0B05-9655-1144-CF8654F73E15}"/>
          </ac:spMkLst>
        </pc:spChg>
      </pc:sldChg>
    </pc:docChg>
  </pc:docChgLst>
  <pc:docChgLst>
    <pc:chgData name="Bartels Stéphanie" userId="208fd2de-1e66-432a-8485-0d841a771f34" providerId="ADAL" clId="{3F467955-04F5-41F0-9DC2-BA728C097BB4}"/>
    <pc:docChg chg="undo custSel delSld modSld modMainMaster modSection modNotesMaster">
      <pc:chgData name="Bartels Stéphanie" userId="208fd2de-1e66-432a-8485-0d841a771f34" providerId="ADAL" clId="{3F467955-04F5-41F0-9DC2-BA728C097BB4}" dt="2023-12-05T08:28:24.235" v="178" actId="20577"/>
      <pc:docMkLst>
        <pc:docMk/>
      </pc:docMkLst>
      <pc:sldChg chg="addSp delSp modSp mod">
        <pc:chgData name="Bartels Stéphanie" userId="208fd2de-1e66-432a-8485-0d841a771f34" providerId="ADAL" clId="{3F467955-04F5-41F0-9DC2-BA728C097BB4}" dt="2023-12-05T08:28:24.235" v="178" actId="20577"/>
        <pc:sldMkLst>
          <pc:docMk/>
          <pc:sldMk cId="3348444363" sldId="256"/>
        </pc:sldMkLst>
        <pc:spChg chg="del mod">
          <ac:chgData name="Bartels Stéphanie" userId="208fd2de-1e66-432a-8485-0d841a771f34" providerId="ADAL" clId="{3F467955-04F5-41F0-9DC2-BA728C097BB4}" dt="2023-11-16T08:43:55.667" v="4" actId="478"/>
          <ac:spMkLst>
            <pc:docMk/>
            <pc:sldMk cId="3348444363" sldId="256"/>
            <ac:spMk id="2" creationId="{C5484D79-09FF-7483-BFD0-FE63279E57DB}"/>
          </ac:spMkLst>
        </pc:spChg>
        <pc:spChg chg="del mod">
          <ac:chgData name="Bartels Stéphanie" userId="208fd2de-1e66-432a-8485-0d841a771f34" providerId="ADAL" clId="{3F467955-04F5-41F0-9DC2-BA728C097BB4}" dt="2023-11-16T08:43:51.606" v="3" actId="478"/>
          <ac:spMkLst>
            <pc:docMk/>
            <pc:sldMk cId="3348444363" sldId="256"/>
            <ac:spMk id="3" creationId="{4D725C20-944C-C7FC-137E-8B43C7C791B7}"/>
          </ac:spMkLst>
        </pc:spChg>
        <pc:spChg chg="add del mod">
          <ac:chgData name="Bartels Stéphanie" userId="208fd2de-1e66-432a-8485-0d841a771f34" providerId="ADAL" clId="{3F467955-04F5-41F0-9DC2-BA728C097BB4}" dt="2023-11-16T08:48:17.278" v="32" actId="478"/>
          <ac:spMkLst>
            <pc:docMk/>
            <pc:sldMk cId="3348444363" sldId="256"/>
            <ac:spMk id="5" creationId="{B8EE28DB-7AA7-1E09-FA3E-721417F1008D}"/>
          </ac:spMkLst>
        </pc:spChg>
        <pc:spChg chg="add mod">
          <ac:chgData name="Bartels Stéphanie" userId="208fd2de-1e66-432a-8485-0d841a771f34" providerId="ADAL" clId="{3F467955-04F5-41F0-9DC2-BA728C097BB4}" dt="2023-11-16T08:49:58.048" v="45" actId="1035"/>
          <ac:spMkLst>
            <pc:docMk/>
            <pc:sldMk cId="3348444363" sldId="256"/>
            <ac:spMk id="6" creationId="{324A5265-0B05-9655-1144-CF8654F73E15}"/>
          </ac:spMkLst>
        </pc:spChg>
        <pc:spChg chg="del mod topLvl">
          <ac:chgData name="Bartels Stéphanie" userId="208fd2de-1e66-432a-8485-0d841a771f34" providerId="ADAL" clId="{3F467955-04F5-41F0-9DC2-BA728C097BB4}" dt="2023-12-05T08:28:04.605" v="176" actId="21"/>
          <ac:spMkLst>
            <pc:docMk/>
            <pc:sldMk cId="3348444363" sldId="256"/>
            <ac:spMk id="8" creationId="{499BC5EC-BB79-3C5E-FF0F-06C82BC0CBA2}"/>
          </ac:spMkLst>
        </pc:spChg>
        <pc:spChg chg="del mod topLvl">
          <ac:chgData name="Bartels Stéphanie" userId="208fd2de-1e66-432a-8485-0d841a771f34" providerId="ADAL" clId="{3F467955-04F5-41F0-9DC2-BA728C097BB4}" dt="2023-12-05T08:28:04.605" v="176" actId="21"/>
          <ac:spMkLst>
            <pc:docMk/>
            <pc:sldMk cId="3348444363" sldId="256"/>
            <ac:spMk id="9" creationId="{A9C85B8B-1BA7-253B-0D55-060AFCA0A0FD}"/>
          </ac:spMkLst>
        </pc:spChg>
        <pc:spChg chg="mod topLvl">
          <ac:chgData name="Bartels Stéphanie" userId="208fd2de-1e66-432a-8485-0d841a771f34" providerId="ADAL" clId="{3F467955-04F5-41F0-9DC2-BA728C097BB4}" dt="2023-12-05T08:28:00.407" v="175" actId="165"/>
          <ac:spMkLst>
            <pc:docMk/>
            <pc:sldMk cId="3348444363" sldId="256"/>
            <ac:spMk id="10" creationId="{A9AABA3E-1338-6809-2FA2-FEB7D98D729C}"/>
          </ac:spMkLst>
        </pc:spChg>
        <pc:spChg chg="mod topLvl">
          <ac:chgData name="Bartels Stéphanie" userId="208fd2de-1e66-432a-8485-0d841a771f34" providerId="ADAL" clId="{3F467955-04F5-41F0-9DC2-BA728C097BB4}" dt="2023-12-05T08:28:24.235" v="178" actId="20577"/>
          <ac:spMkLst>
            <pc:docMk/>
            <pc:sldMk cId="3348444363" sldId="256"/>
            <ac:spMk id="11" creationId="{8151726A-F0F2-B79A-6F31-CE043B50AD40}"/>
          </ac:spMkLst>
        </pc:spChg>
        <pc:spChg chg="del mod topLvl">
          <ac:chgData name="Bartels Stéphanie" userId="208fd2de-1e66-432a-8485-0d841a771f34" providerId="ADAL" clId="{3F467955-04F5-41F0-9DC2-BA728C097BB4}" dt="2023-12-05T08:27:38.148" v="173" actId="21"/>
          <ac:spMkLst>
            <pc:docMk/>
            <pc:sldMk cId="3348444363" sldId="256"/>
            <ac:spMk id="13" creationId="{756EBAD5-9D3B-F9C0-F7FA-A77A621B36B5}"/>
          </ac:spMkLst>
        </pc:spChg>
        <pc:spChg chg="del mod topLvl">
          <ac:chgData name="Bartels Stéphanie" userId="208fd2de-1e66-432a-8485-0d841a771f34" providerId="ADAL" clId="{3F467955-04F5-41F0-9DC2-BA728C097BB4}" dt="2023-12-05T08:27:38.148" v="173" actId="21"/>
          <ac:spMkLst>
            <pc:docMk/>
            <pc:sldMk cId="3348444363" sldId="256"/>
            <ac:spMk id="14" creationId="{838614D6-BF76-61C3-7EDA-DFBB3224A2CE}"/>
          </ac:spMkLst>
        </pc:spChg>
        <pc:spChg chg="mod topLvl">
          <ac:chgData name="Bartels Stéphanie" userId="208fd2de-1e66-432a-8485-0d841a771f34" providerId="ADAL" clId="{3F467955-04F5-41F0-9DC2-BA728C097BB4}" dt="2023-12-05T08:27:33.529" v="172" actId="165"/>
          <ac:spMkLst>
            <pc:docMk/>
            <pc:sldMk cId="3348444363" sldId="256"/>
            <ac:spMk id="15" creationId="{EAD110A8-ECF8-95F8-0ACA-99CC9D64C453}"/>
          </ac:spMkLst>
        </pc:spChg>
        <pc:spChg chg="mod topLvl">
          <ac:chgData name="Bartels Stéphanie" userId="208fd2de-1e66-432a-8485-0d841a771f34" providerId="ADAL" clId="{3F467955-04F5-41F0-9DC2-BA728C097BB4}" dt="2023-12-05T08:27:33.529" v="172" actId="165"/>
          <ac:spMkLst>
            <pc:docMk/>
            <pc:sldMk cId="3348444363" sldId="256"/>
            <ac:spMk id="16" creationId="{C56C15C3-D10D-6B57-CA7A-819577BCFF46}"/>
          </ac:spMkLst>
        </pc:spChg>
        <pc:spChg chg="del mod topLvl">
          <ac:chgData name="Bartels Stéphanie" userId="208fd2de-1e66-432a-8485-0d841a771f34" providerId="ADAL" clId="{3F467955-04F5-41F0-9DC2-BA728C097BB4}" dt="2023-12-05T08:27:12.898" v="170" actId="21"/>
          <ac:spMkLst>
            <pc:docMk/>
            <pc:sldMk cId="3348444363" sldId="256"/>
            <ac:spMk id="18" creationId="{CC2D78CA-662E-B7CC-1FFE-13CFB0858FA0}"/>
          </ac:spMkLst>
        </pc:spChg>
        <pc:spChg chg="del mod topLvl">
          <ac:chgData name="Bartels Stéphanie" userId="208fd2de-1e66-432a-8485-0d841a771f34" providerId="ADAL" clId="{3F467955-04F5-41F0-9DC2-BA728C097BB4}" dt="2023-12-05T08:27:12.898" v="170" actId="21"/>
          <ac:spMkLst>
            <pc:docMk/>
            <pc:sldMk cId="3348444363" sldId="256"/>
            <ac:spMk id="19" creationId="{3B8E94B1-AB0E-AACB-6095-6E1206734F43}"/>
          </ac:spMkLst>
        </pc:spChg>
        <pc:spChg chg="mod topLvl">
          <ac:chgData name="Bartels Stéphanie" userId="208fd2de-1e66-432a-8485-0d841a771f34" providerId="ADAL" clId="{3F467955-04F5-41F0-9DC2-BA728C097BB4}" dt="2023-12-05T08:27:06.171" v="169" actId="165"/>
          <ac:spMkLst>
            <pc:docMk/>
            <pc:sldMk cId="3348444363" sldId="256"/>
            <ac:spMk id="20" creationId="{CBF4EC17-0799-6077-146B-9D993B8AA01F}"/>
          </ac:spMkLst>
        </pc:spChg>
        <pc:spChg chg="mod topLvl">
          <ac:chgData name="Bartels Stéphanie" userId="208fd2de-1e66-432a-8485-0d841a771f34" providerId="ADAL" clId="{3F467955-04F5-41F0-9DC2-BA728C097BB4}" dt="2023-12-05T08:27:06.171" v="169" actId="165"/>
          <ac:spMkLst>
            <pc:docMk/>
            <pc:sldMk cId="3348444363" sldId="256"/>
            <ac:spMk id="21" creationId="{B4AA604B-8BCB-3560-168C-36A266DC2FA6}"/>
          </ac:spMkLst>
        </pc:spChg>
        <pc:grpChg chg="add del mod">
          <ac:chgData name="Bartels Stéphanie" userId="208fd2de-1e66-432a-8485-0d841a771f34" providerId="ADAL" clId="{3F467955-04F5-41F0-9DC2-BA728C097BB4}" dt="2023-12-05T08:28:00.407" v="175" actId="165"/>
          <ac:grpSpMkLst>
            <pc:docMk/>
            <pc:sldMk cId="3348444363" sldId="256"/>
            <ac:grpSpMk id="7" creationId="{2E9B0E78-2D86-C09C-C08F-141A2345E285}"/>
          </ac:grpSpMkLst>
        </pc:grpChg>
        <pc:grpChg chg="add del mod">
          <ac:chgData name="Bartels Stéphanie" userId="208fd2de-1e66-432a-8485-0d841a771f34" providerId="ADAL" clId="{3F467955-04F5-41F0-9DC2-BA728C097BB4}" dt="2023-12-05T08:27:33.529" v="172" actId="165"/>
          <ac:grpSpMkLst>
            <pc:docMk/>
            <pc:sldMk cId="3348444363" sldId="256"/>
            <ac:grpSpMk id="12" creationId="{23A6BC75-A244-1625-802A-6E55303F7877}"/>
          </ac:grpSpMkLst>
        </pc:grpChg>
        <pc:grpChg chg="add del mod">
          <ac:chgData name="Bartels Stéphanie" userId="208fd2de-1e66-432a-8485-0d841a771f34" providerId="ADAL" clId="{3F467955-04F5-41F0-9DC2-BA728C097BB4}" dt="2023-12-05T08:27:06.171" v="169" actId="165"/>
          <ac:grpSpMkLst>
            <pc:docMk/>
            <pc:sldMk cId="3348444363" sldId="256"/>
            <ac:grpSpMk id="17" creationId="{E190870A-5440-67E8-A257-CA199765D9D3}"/>
          </ac:grpSpMkLst>
        </pc:grpChg>
      </pc:sldChg>
      <pc:sldChg chg="del">
        <pc:chgData name="Bartels Stéphanie" userId="208fd2de-1e66-432a-8485-0d841a771f34" providerId="ADAL" clId="{3F467955-04F5-41F0-9DC2-BA728C097BB4}" dt="2023-11-16T08:43:05.326" v="0" actId="47"/>
        <pc:sldMkLst>
          <pc:docMk/>
          <pc:sldMk cId="371449017" sldId="257"/>
        </pc:sldMkLst>
      </pc:sldChg>
      <pc:sldChg chg="del">
        <pc:chgData name="Bartels Stéphanie" userId="208fd2de-1e66-432a-8485-0d841a771f34" providerId="ADAL" clId="{3F467955-04F5-41F0-9DC2-BA728C097BB4}" dt="2023-11-16T08:43:06.987" v="1" actId="47"/>
        <pc:sldMkLst>
          <pc:docMk/>
          <pc:sldMk cId="1386246168" sldId="258"/>
        </pc:sldMkLst>
      </pc:sldChg>
      <pc:sldMasterChg chg="addSp delSp modSp mod modSldLayout">
        <pc:chgData name="Bartels Stéphanie" userId="208fd2de-1e66-432a-8485-0d841a771f34" providerId="ADAL" clId="{3F467955-04F5-41F0-9DC2-BA728C097BB4}" dt="2023-12-05T08:28:10.329" v="177"/>
        <pc:sldMasterMkLst>
          <pc:docMk/>
          <pc:sldMasterMk cId="0" sldId="2147483648"/>
        </pc:sldMasterMkLst>
        <pc:spChg chg="add mod">
          <ac:chgData name="Bartels Stéphanie" userId="208fd2de-1e66-432a-8485-0d841a771f34" providerId="ADAL" clId="{3F467955-04F5-41F0-9DC2-BA728C097BB4}" dt="2023-12-05T08:27:19.587" v="171"/>
          <ac:spMkLst>
            <pc:docMk/>
            <pc:sldMasterMk cId="0" sldId="2147483648"/>
            <ac:spMk id="2" creationId="{1F2F46E3-2338-64A8-FCC2-A5904CC0DFCD}"/>
          </ac:spMkLst>
        </pc:spChg>
        <pc:spChg chg="add mod">
          <ac:chgData name="Bartels Stéphanie" userId="208fd2de-1e66-432a-8485-0d841a771f34" providerId="ADAL" clId="{3F467955-04F5-41F0-9DC2-BA728C097BB4}" dt="2023-12-05T08:27:19.587" v="171"/>
          <ac:spMkLst>
            <pc:docMk/>
            <pc:sldMasterMk cId="0" sldId="2147483648"/>
            <ac:spMk id="3" creationId="{F979C36B-B617-3C46-3C36-BC45EC7C38E1}"/>
          </ac:spMkLst>
        </pc:spChg>
        <pc:spChg chg="add mod">
          <ac:chgData name="Bartels Stéphanie" userId="208fd2de-1e66-432a-8485-0d841a771f34" providerId="ADAL" clId="{3F467955-04F5-41F0-9DC2-BA728C097BB4}" dt="2023-12-05T08:27:45.537" v="174"/>
          <ac:spMkLst>
            <pc:docMk/>
            <pc:sldMasterMk cId="0" sldId="2147483648"/>
            <ac:spMk id="7" creationId="{BA6C8A64-A62B-C376-F4B6-896A25C21A67}"/>
          </ac:spMkLst>
        </pc:spChg>
        <pc:spChg chg="add mod">
          <ac:chgData name="Bartels Stéphanie" userId="208fd2de-1e66-432a-8485-0d841a771f34" providerId="ADAL" clId="{3F467955-04F5-41F0-9DC2-BA728C097BB4}" dt="2023-12-05T08:27:45.537" v="174"/>
          <ac:spMkLst>
            <pc:docMk/>
            <pc:sldMasterMk cId="0" sldId="2147483648"/>
            <ac:spMk id="8" creationId="{A2EDA4CB-EE16-80F7-A83D-E3680876212B}"/>
          </ac:spMkLst>
        </pc:spChg>
        <pc:spChg chg="add mod">
          <ac:chgData name="Bartels Stéphanie" userId="208fd2de-1e66-432a-8485-0d841a771f34" providerId="ADAL" clId="{3F467955-04F5-41F0-9DC2-BA728C097BB4}" dt="2023-12-05T08:28:10.329" v="177"/>
          <ac:spMkLst>
            <pc:docMk/>
            <pc:sldMasterMk cId="0" sldId="2147483648"/>
            <ac:spMk id="9" creationId="{92E93187-B134-06D1-AB8C-B7232B36334F}"/>
          </ac:spMkLst>
        </pc:spChg>
        <pc:spChg chg="add mod">
          <ac:chgData name="Bartels Stéphanie" userId="208fd2de-1e66-432a-8485-0d841a771f34" providerId="ADAL" clId="{3F467955-04F5-41F0-9DC2-BA728C097BB4}" dt="2023-12-05T08:28:10.329" v="177"/>
          <ac:spMkLst>
            <pc:docMk/>
            <pc:sldMasterMk cId="0" sldId="2147483648"/>
            <ac:spMk id="10" creationId="{4181BA9B-FDEE-B421-0295-0238E5FD201F}"/>
          </ac:spMkLst>
        </pc:spChg>
        <pc:grpChg chg="del mod">
          <ac:chgData name="Bartels Stéphanie" userId="208fd2de-1e66-432a-8485-0d841a771f34" providerId="ADAL" clId="{3F467955-04F5-41F0-9DC2-BA728C097BB4}" dt="2023-11-16T08:44:05.496" v="5" actId="478"/>
          <ac:grpSpMkLst>
            <pc:docMk/>
            <pc:sldMasterMk cId="0" sldId="2147483648"/>
            <ac:grpSpMk id="2" creationId="{D8117F0B-4140-8014-BBE8-E9B10E72896B}"/>
          </ac:grpSpMkLst>
        </pc:grpChg>
        <pc:grpChg chg="add del mod">
          <ac:chgData name="Bartels Stéphanie" userId="208fd2de-1e66-432a-8485-0d841a771f34" providerId="ADAL" clId="{3F467955-04F5-41F0-9DC2-BA728C097BB4}" dt="2023-11-16T08:44:35.828" v="7" actId="165"/>
          <ac:grpSpMkLst>
            <pc:docMk/>
            <pc:sldMasterMk cId="0" sldId="2147483648"/>
            <ac:grpSpMk id="3" creationId="{43DEF749-C2A5-939A-C841-ED503FD24206}"/>
          </ac:grpSpMkLst>
        </pc:grpChg>
        <pc:picChg chg="mod topLvl modCrop">
          <ac:chgData name="Bartels Stéphanie" userId="208fd2de-1e66-432a-8485-0d841a771f34" providerId="ADAL" clId="{3F467955-04F5-41F0-9DC2-BA728C097BB4}" dt="2023-11-16T08:47:54.466" v="30" actId="554"/>
          <ac:picMkLst>
            <pc:docMk/>
            <pc:sldMasterMk cId="0" sldId="2147483648"/>
            <ac:picMk id="4" creationId="{2A951B7B-6685-A983-1286-C08AD8E88C18}"/>
          </ac:picMkLst>
        </pc:picChg>
        <pc:picChg chg="mod topLvl modCrop">
          <ac:chgData name="Bartels Stéphanie" userId="208fd2de-1e66-432a-8485-0d841a771f34" providerId="ADAL" clId="{3F467955-04F5-41F0-9DC2-BA728C097BB4}" dt="2023-11-16T08:47:57.235" v="31" actId="408"/>
          <ac:picMkLst>
            <pc:docMk/>
            <pc:sldMasterMk cId="0" sldId="2147483648"/>
            <ac:picMk id="5" creationId="{2554DD62-20A2-0ACA-87C7-954B66106603}"/>
          </ac:picMkLst>
        </pc:picChg>
        <pc:picChg chg="mod topLvl modCrop">
          <ac:chgData name="Bartels Stéphanie" userId="208fd2de-1e66-432a-8485-0d841a771f34" providerId="ADAL" clId="{3F467955-04F5-41F0-9DC2-BA728C097BB4}" dt="2023-11-16T08:47:54.466" v="30" actId="554"/>
          <ac:picMkLst>
            <pc:docMk/>
            <pc:sldMasterMk cId="0" sldId="2147483648"/>
            <ac:picMk id="6" creationId="{5F50E86E-EA71-8488-6A59-4E72E0680154}"/>
          </ac:picMkLst>
        </pc:picChg>
        <pc:picChg chg="mod">
          <ac:chgData name="Bartels Stéphanie" userId="208fd2de-1e66-432a-8485-0d841a771f34" providerId="ADAL" clId="{3F467955-04F5-41F0-9DC2-BA728C097BB4}" dt="2023-11-16T08:43:38.862" v="2"/>
          <ac:picMkLst>
            <pc:docMk/>
            <pc:sldMasterMk cId="0" sldId="2147483648"/>
            <ac:picMk id="12" creationId="{97E40863-2F40-23D6-6E4E-45ABEFA13FCB}"/>
          </ac:picMkLst>
        </pc:picChg>
        <pc:picChg chg="mod">
          <ac:chgData name="Bartels Stéphanie" userId="208fd2de-1e66-432a-8485-0d841a771f34" providerId="ADAL" clId="{3F467955-04F5-41F0-9DC2-BA728C097BB4}" dt="2023-11-16T08:43:38.862" v="2"/>
          <ac:picMkLst>
            <pc:docMk/>
            <pc:sldMasterMk cId="0" sldId="2147483648"/>
            <ac:picMk id="14" creationId="{2B87FFEB-2819-ABAC-FA82-4A27092A3C50}"/>
          </ac:picMkLst>
        </pc:picChg>
        <pc:picChg chg="mod">
          <ac:chgData name="Bartels Stéphanie" userId="208fd2de-1e66-432a-8485-0d841a771f34" providerId="ADAL" clId="{3F467955-04F5-41F0-9DC2-BA728C097BB4}" dt="2023-11-16T08:43:38.862" v="2"/>
          <ac:picMkLst>
            <pc:docMk/>
            <pc:sldMasterMk cId="0" sldId="2147483648"/>
            <ac:picMk id="15" creationId="{4AACC7FF-91D4-DAAD-31A3-2A49D2C053FE}"/>
          </ac:picMkLst>
        </pc:picChg>
        <pc:sldLayoutChg chg="modSp">
          <pc:chgData name="Bartels Stéphanie" userId="208fd2de-1e66-432a-8485-0d841a771f34" providerId="ADAL" clId="{3F467955-04F5-41F0-9DC2-BA728C097BB4}" dt="2023-11-16T08:43:38.862" v="2"/>
          <pc:sldLayoutMkLst>
            <pc:docMk/>
            <pc:sldMasterMk cId="0" sldId="2147483648"/>
            <pc:sldLayoutMk cId="0" sldId="2147483649"/>
          </pc:sldLayoutMkLst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49"/>
              <ac:spMk id="11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49"/>
              <ac:spMk id="75787" creationId="{00000000-0000-0000-0000-000000000000}"/>
            </ac:spMkLst>
          </pc:spChg>
        </pc:sldLayoutChg>
        <pc:sldLayoutChg chg="modSp">
          <pc:chgData name="Bartels Stéphanie" userId="208fd2de-1e66-432a-8485-0d841a771f34" providerId="ADAL" clId="{3F467955-04F5-41F0-9DC2-BA728C097BB4}" dt="2023-11-16T08:43:38.862" v="2"/>
          <pc:sldLayoutMkLst>
            <pc:docMk/>
            <pc:sldMasterMk cId="0" sldId="2147483648"/>
            <pc:sldLayoutMk cId="0" sldId="2147483650"/>
          </pc:sldLayoutMkLst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</pc:sldLayoutChg>
        <pc:sldLayoutChg chg="modSp">
          <pc:chgData name="Bartels Stéphanie" userId="208fd2de-1e66-432a-8485-0d841a771f34" providerId="ADAL" clId="{3F467955-04F5-41F0-9DC2-BA728C097BB4}" dt="2023-11-16T08:43:38.862" v="2"/>
          <pc:sldLayoutMkLst>
            <pc:docMk/>
            <pc:sldMasterMk cId="0" sldId="2147483648"/>
            <pc:sldLayoutMk cId="0" sldId="2147483651"/>
          </pc:sldLayoutMkLst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51"/>
              <ac:spMk id="6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51"/>
              <ac:spMk id="7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0" sldId="2147483651"/>
              <ac:spMk id="9" creationId="{00000000-0000-0000-0000-000000000000}"/>
            </ac:spMkLst>
          </pc:spChg>
        </pc:sldLayoutChg>
        <pc:sldLayoutChg chg="modSp">
          <pc:chgData name="Bartels Stéphanie" userId="208fd2de-1e66-432a-8485-0d841a771f34" providerId="ADAL" clId="{3F467955-04F5-41F0-9DC2-BA728C097BB4}" dt="2023-11-16T08:43:38.862" v="2"/>
          <pc:sldLayoutMkLst>
            <pc:docMk/>
            <pc:sldMasterMk cId="0" sldId="2147483648"/>
            <pc:sldLayoutMk cId="4038499507" sldId="2147483652"/>
          </pc:sldLayoutMkLst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4038499507" sldId="2147483652"/>
              <ac:spMk id="5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4038499507" sldId="2147483652"/>
              <ac:spMk id="6" creationId="{00000000-0000-0000-0000-000000000000}"/>
            </ac:spMkLst>
          </pc:spChg>
          <pc:spChg chg="mod">
            <ac:chgData name="Bartels Stéphanie" userId="208fd2de-1e66-432a-8485-0d841a771f34" providerId="ADAL" clId="{3F467955-04F5-41F0-9DC2-BA728C097BB4}" dt="2023-11-16T08:43:38.862" v="2"/>
            <ac:spMkLst>
              <pc:docMk/>
              <pc:sldMasterMk cId="0" sldId="2147483648"/>
              <pc:sldLayoutMk cId="4038499507" sldId="2147483652"/>
              <ac:spMk id="7" creationId="{00000000-0000-0000-0000-000000000000}"/>
            </ac:spMkLst>
          </pc:spChg>
        </pc:sldLayoutChg>
      </pc:sldMasterChg>
    </pc:docChg>
  </pc:docChgLst>
  <pc:docChgLst>
    <pc:chgData name="Chantal Derungs-Siegrist" userId="7d329745-9d75-4da4-93a8-700d4de698f9" providerId="ADAL" clId="{1D61EECD-9C51-4B55-86EC-B3E67A17EE62}"/>
    <pc:docChg chg="modSld">
      <pc:chgData name="Chantal Derungs-Siegrist" userId="7d329745-9d75-4da4-93a8-700d4de698f9" providerId="ADAL" clId="{1D61EECD-9C51-4B55-86EC-B3E67A17EE62}" dt="2024-01-05T15:22:46.639" v="2" actId="20577"/>
      <pc:docMkLst>
        <pc:docMk/>
      </pc:docMkLst>
      <pc:sldChg chg="modSp mod">
        <pc:chgData name="Chantal Derungs-Siegrist" userId="7d329745-9d75-4da4-93a8-700d4de698f9" providerId="ADAL" clId="{1D61EECD-9C51-4B55-86EC-B3E67A17EE62}" dt="2024-01-05T15:22:46.639" v="2" actId="20577"/>
        <pc:sldMkLst>
          <pc:docMk/>
          <pc:sldMk cId="3348444363" sldId="256"/>
        </pc:sldMkLst>
        <pc:spChg chg="mod">
          <ac:chgData name="Chantal Derungs-Siegrist" userId="7d329745-9d75-4da4-93a8-700d4de698f9" providerId="ADAL" clId="{1D61EECD-9C51-4B55-86EC-B3E67A17EE62}" dt="2024-01-05T15:22:46.639" v="2" actId="20577"/>
          <ac:spMkLst>
            <pc:docMk/>
            <pc:sldMk cId="3348444363" sldId="256"/>
            <ac:spMk id="11" creationId="{8151726A-F0F2-B79A-6F31-CE043B50AD40}"/>
          </ac:spMkLst>
        </pc:spChg>
        <pc:spChg chg="mod">
          <ac:chgData name="Chantal Derungs-Siegrist" userId="7d329745-9d75-4da4-93a8-700d4de698f9" providerId="ADAL" clId="{1D61EECD-9C51-4B55-86EC-B3E67A17EE62}" dt="2024-01-05T15:22:22.179" v="1" actId="20577"/>
          <ac:spMkLst>
            <pc:docMk/>
            <pc:sldMk cId="3348444363" sldId="256"/>
            <ac:spMk id="15" creationId="{EAD110A8-ECF8-95F8-0ACA-99CC9D64C453}"/>
          </ac:spMkLst>
        </pc:spChg>
        <pc:spChg chg="mod">
          <ac:chgData name="Chantal Derungs-Siegrist" userId="7d329745-9d75-4da4-93a8-700d4de698f9" providerId="ADAL" clId="{1D61EECD-9C51-4B55-86EC-B3E67A17EE62}" dt="2024-01-05T15:21:55.474" v="0" actId="20577"/>
          <ac:spMkLst>
            <pc:docMk/>
            <pc:sldMk cId="3348444363" sldId="256"/>
            <ac:spMk id="21" creationId="{B4AA604B-8BCB-3560-168C-36A266DC2F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CH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CH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885CE8-301D-4EEB-A8FF-DB3D7729C7CC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986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2950"/>
            <a:ext cx="26320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0F0B72-9392-4C62-A693-CAC548427893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8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5528012" y="9880030"/>
            <a:ext cx="1763924" cy="74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endParaRPr lang="en-US" sz="2182">
              <a:latin typeface="Arial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45092" y="7927944"/>
            <a:ext cx="7001664" cy="44905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145094" y="8436395"/>
            <a:ext cx="5358045" cy="8959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7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>
          <a:xfrm>
            <a:off x="145093" y="1964375"/>
            <a:ext cx="7206889" cy="67742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2523" y="1170364"/>
            <a:ext cx="7206889" cy="6178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selem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sz="quarter" idx="11"/>
          </p:nvPr>
        </p:nvSpPr>
        <p:spPr>
          <a:xfrm>
            <a:off x="145092" y="1964375"/>
            <a:ext cx="3498028" cy="67742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Inhaltsplatzhalter 2"/>
          <p:cNvSpPr>
            <a:spLocks noGrp="1"/>
          </p:cNvSpPr>
          <p:nvPr>
            <p:ph sz="quarter" idx="12"/>
          </p:nvPr>
        </p:nvSpPr>
        <p:spPr>
          <a:xfrm>
            <a:off x="3839363" y="1964375"/>
            <a:ext cx="3498028" cy="67813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45093" y="1170364"/>
            <a:ext cx="7206889" cy="6178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8499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4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2"/>
          <p:cNvSpPr>
            <a:spLocks noGrp="1"/>
          </p:cNvSpPr>
          <p:nvPr>
            <p:ph sz="quarter" idx="12"/>
          </p:nvPr>
        </p:nvSpPr>
        <p:spPr>
          <a:xfrm>
            <a:off x="3861684" y="1964376"/>
            <a:ext cx="3498028" cy="67772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145093" y="1964376"/>
            <a:ext cx="3438273" cy="6624414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45093" y="1170364"/>
            <a:ext cx="7206889" cy="6178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1F2F46E3-2338-64A8-FCC2-A5904CC0DFCD}"/>
              </a:ext>
            </a:extLst>
          </p:cNvPr>
          <p:cNvSpPr txBox="1"/>
          <p:nvPr userDrawn="1"/>
        </p:nvSpPr>
        <p:spPr>
          <a:xfrm>
            <a:off x="3876677" y="1783677"/>
            <a:ext cx="3203452" cy="215876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 dirty="0">
                <a:effectLst/>
                <a:latin typeface="+mn-lt"/>
                <a:ea typeface="Times New Roman" panose="02020603050405020304" pitchFamily="18" charset="0"/>
              </a:rPr>
              <a:t>Wer ist involviert?</a:t>
            </a:r>
            <a:endParaRPr lang="de-CH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979C36B-B617-3C46-3C36-BC45EC7C38E1}"/>
              </a:ext>
            </a:extLst>
          </p:cNvPr>
          <p:cNvSpPr txBox="1"/>
          <p:nvPr userDrawn="1"/>
        </p:nvSpPr>
        <p:spPr>
          <a:xfrm>
            <a:off x="392606" y="1808715"/>
            <a:ext cx="3265671" cy="338554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 dirty="0">
                <a:effectLst/>
                <a:latin typeface="+mn-lt"/>
                <a:ea typeface="Times New Roman" panose="02020603050405020304" pitchFamily="18" charset="0"/>
              </a:rPr>
              <a:t>Thema</a:t>
            </a:r>
            <a:endParaRPr lang="de-CH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A6C8A64-A62B-C376-F4B6-896A25C21A67}"/>
              </a:ext>
            </a:extLst>
          </p:cNvPr>
          <p:cNvSpPr txBox="1"/>
          <p:nvPr userDrawn="1"/>
        </p:nvSpPr>
        <p:spPr>
          <a:xfrm>
            <a:off x="388840" y="4439848"/>
            <a:ext cx="3187213" cy="372877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>
                <a:effectLst/>
                <a:latin typeface="+mn-lt"/>
                <a:ea typeface="Times New Roman" panose="02020603050405020304" pitchFamily="18" charset="0"/>
              </a:rPr>
              <a:t>Aus welchem Grund/Bedürfnis ist die Projektidee entstanden?</a:t>
            </a:r>
            <a:endParaRPr lang="de-CH" sz="160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2EDA4CB-EE16-80F7-A83D-E3680876212B}"/>
              </a:ext>
            </a:extLst>
          </p:cNvPr>
          <p:cNvSpPr txBox="1"/>
          <p:nvPr userDrawn="1"/>
        </p:nvSpPr>
        <p:spPr>
          <a:xfrm>
            <a:off x="3876677" y="4439848"/>
            <a:ext cx="3306230" cy="215876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 dirty="0">
                <a:effectLst/>
                <a:latin typeface="+mn-lt"/>
                <a:ea typeface="Times New Roman" panose="02020603050405020304" pitchFamily="18" charset="0"/>
              </a:rPr>
              <a:t>Für wen soll Mehrwert geschaffen werden?</a:t>
            </a:r>
            <a:endParaRPr lang="de-CH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2E93187-B134-06D1-AB8C-B7232B36334F}"/>
              </a:ext>
            </a:extLst>
          </p:cNvPr>
          <p:cNvSpPr txBox="1"/>
          <p:nvPr userDrawn="1"/>
        </p:nvSpPr>
        <p:spPr>
          <a:xfrm>
            <a:off x="388841" y="7650163"/>
            <a:ext cx="3265671" cy="215876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>
                <a:effectLst/>
                <a:latin typeface="+mn-lt"/>
                <a:ea typeface="Times New Roman" panose="02020603050405020304" pitchFamily="18" charset="0"/>
              </a:rPr>
              <a:t>Ziel</a:t>
            </a:r>
            <a:endParaRPr lang="de-CH" sz="160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81BA9B-FDEE-B421-0295-0238E5FD201F}"/>
              </a:ext>
            </a:extLst>
          </p:cNvPr>
          <p:cNvSpPr txBox="1"/>
          <p:nvPr userDrawn="1"/>
        </p:nvSpPr>
        <p:spPr>
          <a:xfrm>
            <a:off x="3891700" y="7357775"/>
            <a:ext cx="3091262" cy="584775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de-DE" sz="1600" b="1" dirty="0">
                <a:effectLst/>
                <a:latin typeface="+mn-lt"/>
                <a:ea typeface="Times New Roman" panose="02020603050405020304" pitchFamily="18" charset="0"/>
              </a:rPr>
              <a:t>Warum wurde das Thema bisher nicht angegangen?</a:t>
            </a:r>
            <a:endParaRPr lang="de-CH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2F9CF23C-0826-CDAE-EA90-84EDEA1C6F5E}"/>
              </a:ext>
            </a:extLst>
          </p:cNvPr>
          <p:cNvGrpSpPr/>
          <p:nvPr userDrawn="1"/>
        </p:nvGrpSpPr>
        <p:grpSpPr>
          <a:xfrm>
            <a:off x="265430" y="10113338"/>
            <a:ext cx="4895215" cy="335915"/>
            <a:chOff x="0" y="0"/>
            <a:chExt cx="4895215" cy="335915"/>
          </a:xfrm>
        </p:grpSpPr>
        <p:pic>
          <p:nvPicPr>
            <p:cNvPr id="12" name="Grafik 11" descr="Ein Bild, das Schrift, Text, Typografie, Logo enthält.&#10;&#10;Automatisch generierte Beschreibung">
              <a:extLst>
                <a:ext uri="{FF2B5EF4-FFF2-40B4-BE49-F238E27FC236}">
                  <a16:creationId xmlns:a16="http://schemas.microsoft.com/office/drawing/2014/main" id="{2A951B7B-6685-A983-1286-C08AD8E88C1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5"/>
            <a:stretch/>
          </p:blipFill>
          <p:spPr>
            <a:xfrm>
              <a:off x="3683000" y="20320"/>
              <a:ext cx="1212215" cy="297815"/>
            </a:xfrm>
            <a:prstGeom prst="rect">
              <a:avLst/>
            </a:prstGeom>
          </p:spPr>
        </p:pic>
        <p:pic>
          <p:nvPicPr>
            <p:cNvPr id="13" name="Grafik 12" descr="Ein Bild, das Schrift, Grafiken, Logo, Grafikdesign enthält.&#10;&#10;Automatisch generierte Beschreibung">
              <a:extLst>
                <a:ext uri="{FF2B5EF4-FFF2-40B4-BE49-F238E27FC236}">
                  <a16:creationId xmlns:a16="http://schemas.microsoft.com/office/drawing/2014/main" id="{2554DD62-20A2-0ACA-87C7-954B6610660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89" t="3930" r="8185" b="6238"/>
            <a:stretch/>
          </p:blipFill>
          <p:spPr>
            <a:xfrm>
              <a:off x="2159000" y="5080"/>
              <a:ext cx="1294130" cy="330835"/>
            </a:xfrm>
            <a:prstGeom prst="rect">
              <a:avLst/>
            </a:prstGeom>
          </p:spPr>
        </p:pic>
        <p:pic>
          <p:nvPicPr>
            <p:cNvPr id="14" name="Grafik 13" descr="Ein Bild, das Text, Schrift, weiß, Design enthält.&#10;&#10;Automatisch generierte Beschreibung">
              <a:extLst>
                <a:ext uri="{FF2B5EF4-FFF2-40B4-BE49-F238E27FC236}">
                  <a16:creationId xmlns:a16="http://schemas.microsoft.com/office/drawing/2014/main" id="{5F50E86E-EA71-8488-6A59-4E72E06801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605" r="7151" b="21580"/>
            <a:stretch/>
          </p:blipFill>
          <p:spPr>
            <a:xfrm>
              <a:off x="0" y="0"/>
              <a:ext cx="1929765" cy="332105"/>
            </a:xfrm>
            <a:prstGeom prst="rect">
              <a:avLst/>
            </a:prstGeom>
          </p:spPr>
        </p:pic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F8E0E371-2088-4607-8994-F2B75F25358B}"/>
                </a:ext>
              </a:extLst>
            </p:cNvPr>
            <p:cNvCxnSpPr/>
            <p:nvPr userDrawn="1"/>
          </p:nvCxnSpPr>
          <p:spPr>
            <a:xfrm>
              <a:off x="204724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EA118ED-2E7F-3DAD-E271-B231F4FA21C9}"/>
                </a:ext>
              </a:extLst>
            </p:cNvPr>
            <p:cNvCxnSpPr/>
            <p:nvPr userDrawn="1"/>
          </p:nvCxnSpPr>
          <p:spPr>
            <a:xfrm>
              <a:off x="3566160" y="25400"/>
              <a:ext cx="0" cy="27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7CDC3E5A-4ADF-EA4A-3714-67283E1983F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49" y="234830"/>
            <a:ext cx="1664335" cy="5397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431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5pPr>
      <a:lvl6pPr marL="712806"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6pPr>
      <a:lvl7pPr marL="1425606"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7pPr>
      <a:lvl8pPr marL="2138412"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8pPr>
      <a:lvl9pPr marL="2851215" algn="l" rtl="0" eaLnBrk="1" fontAlgn="base" hangingPunct="1">
        <a:spcBef>
          <a:spcPct val="0"/>
        </a:spcBef>
        <a:spcAft>
          <a:spcPct val="0"/>
        </a:spcAft>
        <a:defRPr sz="3431" b="1">
          <a:solidFill>
            <a:srgbClr val="003399"/>
          </a:solidFill>
          <a:latin typeface="Arial" charset="0"/>
        </a:defRPr>
      </a:lvl9pPr>
    </p:titleStyle>
    <p:bodyStyle>
      <a:lvl1pPr marL="4950" indent="-49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7453" indent="-4455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2pPr>
      <a:lvl3pPr marL="2826463" indent="-4455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3pPr>
      <a:lvl4pPr marL="3479867" indent="-4455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4pPr>
      <a:lvl5pPr marL="4133271" indent="-445503" algn="l" rtl="0" eaLnBrk="1" fontAlgn="base" hangingPunct="1">
        <a:spcBef>
          <a:spcPct val="20000"/>
        </a:spcBef>
        <a:spcAft>
          <a:spcPct val="0"/>
        </a:spcAft>
        <a:buClrTx/>
        <a:buSzPct val="100000"/>
        <a:buFont typeface="Symbol" panose="05050102010706020507" pitchFamily="18" charset="2"/>
        <a:buChar char="-"/>
        <a:defRPr>
          <a:solidFill>
            <a:schemeClr val="tx1"/>
          </a:solidFill>
          <a:latin typeface="+mj-lt"/>
        </a:defRPr>
      </a:lvl5pPr>
      <a:lvl6pPr marL="4756975" indent="-356402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6pPr>
      <a:lvl7pPr marL="5469778" indent="-356402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7pPr>
      <a:lvl8pPr marL="6182581" indent="-356402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8pPr>
      <a:lvl9pPr marL="6895387" indent="-356402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806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606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412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215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4019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821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626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429" algn="l" defTabSz="1425606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" userDrawn="1">
          <p15:clr>
            <a:srgbClr val="F26B43"/>
          </p15:clr>
        </p15:guide>
        <p15:guide id="2" pos="131" userDrawn="1">
          <p15:clr>
            <a:srgbClr val="F26B43"/>
          </p15:clr>
        </p15:guide>
        <p15:guide id="3" orient="horz" pos="3368" userDrawn="1">
          <p15:clr>
            <a:srgbClr val="F26B43"/>
          </p15:clr>
        </p15:guide>
        <p15:guide id="7" pos="4631" userDrawn="1">
          <p15:clr>
            <a:srgbClr val="F26B43"/>
          </p15:clr>
        </p15:guide>
        <p15:guide id="8" pos="2381" userDrawn="1">
          <p15:clr>
            <a:srgbClr val="F26B43"/>
          </p15:clr>
        </p15:guide>
        <p15:guide id="9" orient="horz" pos="6338" userDrawn="1">
          <p15:clr>
            <a:srgbClr val="F26B43"/>
          </p15:clr>
        </p15:guide>
        <p15:guide id="10" orient="horz" pos="1246" userDrawn="1">
          <p15:clr>
            <a:srgbClr val="F26B43"/>
          </p15:clr>
        </p15:guide>
        <p15:guide id="11" orient="horz" pos="571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3">
            <a:extLst>
              <a:ext uri="{FF2B5EF4-FFF2-40B4-BE49-F238E27FC236}">
                <a16:creationId xmlns:a16="http://schemas.microsoft.com/office/drawing/2014/main" id="{324A5265-0B05-9655-1144-CF8654F73E1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63788" y="978470"/>
            <a:ext cx="6834625" cy="413238"/>
          </a:xfrm>
        </p:spPr>
        <p:txBody>
          <a:bodyPr lIns="0" tIns="45720" rIns="0" bIns="45720" anchor="t"/>
          <a:lstStyle/>
          <a:p>
            <a:pPr marL="4445" indent="-4445"/>
            <a:r>
              <a:rPr lang="de-DE" sz="2400" b="1" dirty="0">
                <a:ea typeface="Times New Roman" panose="02020603050405020304" pitchFamily="18" charset="0"/>
              </a:rPr>
              <a:t>Kurzbeschreibung</a:t>
            </a:r>
            <a:endParaRPr lang="de-CH" sz="2400" b="1" dirty="0">
              <a:effectLst/>
              <a:ea typeface="Times New Roman" panose="02020603050405020304" pitchFamily="18" charset="0"/>
              <a:cs typeface="Arial" panose="020B0604020202020204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9AABA3E-1338-6809-2FA2-FEB7D98D729C}"/>
              </a:ext>
            </a:extLst>
          </p:cNvPr>
          <p:cNvSpPr/>
          <p:nvPr/>
        </p:nvSpPr>
        <p:spPr>
          <a:xfrm>
            <a:off x="3876678" y="7981126"/>
            <a:ext cx="3265671" cy="2045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de-CH" sz="1200">
                <a:solidFill>
                  <a:schemeClr val="bg1">
                    <a:lumMod val="50000"/>
                  </a:schemeClr>
                </a:solidFill>
              </a:rPr>
              <a:t>Antwort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151726A-F0F2-B79A-6F31-CE043B50AD40}"/>
              </a:ext>
            </a:extLst>
          </p:cNvPr>
          <p:cNvSpPr/>
          <p:nvPr/>
        </p:nvSpPr>
        <p:spPr>
          <a:xfrm>
            <a:off x="388841" y="7981126"/>
            <a:ext cx="3265671" cy="2045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Z. B. Auslastung Sesselbahn verbessern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Qualität der Dienstleistung erhöhen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EAD110A8-ECF8-95F8-0ACA-99CC9D64C453}"/>
              </a:ext>
            </a:extLst>
          </p:cNvPr>
          <p:cNvSpPr/>
          <p:nvPr/>
        </p:nvSpPr>
        <p:spPr>
          <a:xfrm>
            <a:off x="3876677" y="5076033"/>
            <a:ext cx="3265671" cy="20453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Z. B. Für Familien 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Naturliebhabende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Einheimische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C56C15C3-D10D-6B57-CA7A-819577BCFF46}"/>
              </a:ext>
            </a:extLst>
          </p:cNvPr>
          <p:cNvSpPr/>
          <p:nvPr/>
        </p:nvSpPr>
        <p:spPr>
          <a:xfrm>
            <a:off x="388840" y="5076035"/>
            <a:ext cx="3265671" cy="204530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de-CH" sz="1200">
                <a:solidFill>
                  <a:schemeClr val="bg1">
                    <a:lumMod val="50000"/>
                  </a:schemeClr>
                </a:solidFill>
              </a:rPr>
              <a:t>Antwort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BF4EC17-0799-6077-146B-9D993B8AA01F}"/>
              </a:ext>
            </a:extLst>
          </p:cNvPr>
          <p:cNvSpPr/>
          <p:nvPr/>
        </p:nvSpPr>
        <p:spPr>
          <a:xfrm>
            <a:off x="388841" y="2154571"/>
            <a:ext cx="3265671" cy="20444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Beschreibung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4AA604B-8BCB-3560-168C-36A266DC2FA6}"/>
              </a:ext>
            </a:extLst>
          </p:cNvPr>
          <p:cNvSpPr/>
          <p:nvPr/>
        </p:nvSpPr>
        <p:spPr>
          <a:xfrm>
            <a:off x="3876787" y="2154571"/>
            <a:ext cx="3265562" cy="204448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Z. B. Bergbahn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r>
              <a:rPr lang="de-CH" sz="1200" dirty="0">
                <a:solidFill>
                  <a:schemeClr val="bg1">
                    <a:lumMod val="50000"/>
                  </a:schemeClr>
                </a:solidFill>
              </a:rPr>
              <a:t>Gemeinde </a:t>
            </a:r>
          </a:p>
        </p:txBody>
      </p:sp>
    </p:spTree>
    <p:extLst>
      <p:ext uri="{BB962C8B-B14F-4D97-AF65-F5344CB8AC3E}">
        <p14:creationId xmlns:p14="http://schemas.microsoft.com/office/powerpoint/2010/main" val="3348444363"/>
      </p:ext>
    </p:extLst>
  </p:cSld>
  <p:clrMapOvr>
    <a:masterClrMapping/>
  </p:clrMapOvr>
</p:sld>
</file>

<file path=ppt/theme/theme1.xml><?xml version="1.0" encoding="utf-8"?>
<a:theme xmlns:a="http://schemas.openxmlformats.org/drawingml/2006/main" name="vorlage_fhgr">
  <a:themeElements>
    <a:clrScheme name="Neu">
      <a:dk1>
        <a:srgbClr val="000000"/>
      </a:dk1>
      <a:lt1>
        <a:srgbClr val="FFFFFF"/>
      </a:lt1>
      <a:dk2>
        <a:srgbClr val="3F3F3F"/>
      </a:dk2>
      <a:lt2>
        <a:srgbClr val="CCCCCC"/>
      </a:lt2>
      <a:accent1>
        <a:srgbClr val="4B92A4"/>
      </a:accent1>
      <a:accent2>
        <a:srgbClr val="B39048"/>
      </a:accent2>
      <a:accent3>
        <a:srgbClr val="C60219"/>
      </a:accent3>
      <a:accent4>
        <a:srgbClr val="817E65"/>
      </a:accent4>
      <a:accent5>
        <a:srgbClr val="CCCCCC"/>
      </a:accent5>
      <a:accent6>
        <a:srgbClr val="595959"/>
      </a:accent6>
      <a:hlink>
        <a:srgbClr val="4B92A4"/>
      </a:hlink>
      <a:folHlink>
        <a:srgbClr val="B3904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_htwchur_2017">
        <a:dk1>
          <a:srgbClr val="000000"/>
        </a:dk1>
        <a:lt1>
          <a:srgbClr val="FFFFFF"/>
        </a:lt1>
        <a:dk2>
          <a:srgbClr val="3F3F3F"/>
        </a:dk2>
        <a:lt2>
          <a:srgbClr val="CCCCCC"/>
        </a:lt2>
        <a:accent1>
          <a:srgbClr val="4B92A4"/>
        </a:accent1>
        <a:accent2>
          <a:srgbClr val="B39048"/>
        </a:accent2>
        <a:accent3>
          <a:srgbClr val="C86E6F"/>
        </a:accent3>
        <a:accent4>
          <a:srgbClr val="003699"/>
        </a:accent4>
        <a:accent5>
          <a:srgbClr val="CCCCCC"/>
        </a:accent5>
        <a:accent6>
          <a:srgbClr val="595959"/>
        </a:accent6>
        <a:hlink>
          <a:srgbClr val="4B92A4"/>
        </a:hlink>
        <a:folHlink>
          <a:srgbClr val="B3904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_FHGR Folienmaster" id="{B6DAA3F2-AB82-48D0-A676-68A098BDD25E}" vid="{36EA1194-DF79-4CEA-A0F6-2BBEFDA7D4B5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8adf276-708a-4932-9a10-03d2f94bf714">GRFQNA-313665824-2426456</_dlc_DocId>
    <MediaLengthInSeconds xmlns="0561d02e-1b8c-49fc-80f2-4a97e4660e0d" xsi:nil="true"/>
    <_dlc_DocIdPersistId xmlns="68adf276-708a-4932-9a10-03d2f94bf714">false</_dlc_DocIdPersistId>
    <_dlc_DocIdUrl xmlns="68adf276-708a-4932-9a10-03d2f94bf714">
      <Url>https://graubuenden.sharepoint.com/sites/ExterneProjekte/_layouts/15/DocIdRedir.aspx?ID=GRFQNA-313665824-2426456</Url>
      <Description>GRFQNA-313665824-2426456</Description>
    </_dlc_DocIdUrl>
    <SharedWithUsers xmlns="68adf276-708a-4932-9a10-03d2f94bf714">
      <UserInfo>
        <DisplayName/>
        <AccountId xsi:nil="true"/>
        <AccountType/>
      </UserInfo>
    </SharedWithUsers>
    <lcf76f155ced4ddcb4097134ff3c332f xmlns="0561d02e-1b8c-49fc-80f2-4a97e4660e0d">
      <Terms xmlns="http://schemas.microsoft.com/office/infopath/2007/PartnerControls"/>
    </lcf76f155ced4ddcb4097134ff3c332f>
    <TaxCatchAll xmlns="68adf276-708a-4932-9a10-03d2f94bf71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E9075547239E4D91C9447165594BCC" ma:contentTypeVersion="15" ma:contentTypeDescription="Ein neues Dokument erstellen." ma:contentTypeScope="" ma:versionID="685d40a8bee58360621b95af505ead86">
  <xsd:schema xmlns:xsd="http://www.w3.org/2001/XMLSchema" xmlns:xs="http://www.w3.org/2001/XMLSchema" xmlns:p="http://schemas.microsoft.com/office/2006/metadata/properties" xmlns:ns2="68adf276-708a-4932-9a10-03d2f94bf714" xmlns:ns3="0561d02e-1b8c-49fc-80f2-4a97e4660e0d" targetNamespace="http://schemas.microsoft.com/office/2006/metadata/properties" ma:root="true" ma:fieldsID="ea44ee3dc30375e949f7e6b83cca33ed" ns2:_="" ns3:_="">
    <xsd:import namespace="68adf276-708a-4932-9a10-03d2f94bf714"/>
    <xsd:import namespace="0561d02e-1b8c-49fc-80f2-4a97e4660e0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df276-708a-4932-9a10-03d2f94bf7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b65efe9-113d-4330-a063-a0d1853b86ca}" ma:internalName="TaxCatchAll" ma:showField="CatchAllData" ma:web="68adf276-708a-4932-9a10-03d2f94bf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1" nillable="true" ma:displayName="Wert der Dokument-ID" ma:description="Der Wert der diesem Element zugewiesenen Dokument-ID." ma:indexed="true" ma:internalName="_dlc_DocId" ma:readOnly="true">
      <xsd:simpleType>
        <xsd:restriction base="dms:Text"/>
      </xsd:simpleType>
    </xsd:element>
    <xsd:element name="_dlc_DocIdUrl" ma:index="22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1d02e-1b8c-49fc-80f2-4a97e4660e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dc42554a-dabe-499a-b251-c48fc1a750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0B67C7-5C84-433C-A005-79E9F28CFB06}">
  <ds:schemaRefs>
    <ds:schemaRef ds:uri="http://schemas.microsoft.com/office/2006/metadata/properties"/>
    <ds:schemaRef ds:uri="http://schemas.microsoft.com/office/infopath/2007/PartnerControls"/>
    <ds:schemaRef ds:uri="68adf276-708a-4932-9a10-03d2f94bf714"/>
    <ds:schemaRef ds:uri="0561d02e-1b8c-49fc-80f2-4a97e4660e0d"/>
  </ds:schemaRefs>
</ds:datastoreItem>
</file>

<file path=customXml/itemProps2.xml><?xml version="1.0" encoding="utf-8"?>
<ds:datastoreItem xmlns:ds="http://schemas.openxmlformats.org/officeDocument/2006/customXml" ds:itemID="{23379542-A8A3-466A-8E08-F3B72B687567}"/>
</file>

<file path=customXml/itemProps3.xml><?xml version="1.0" encoding="utf-8"?>
<ds:datastoreItem xmlns:ds="http://schemas.openxmlformats.org/officeDocument/2006/customXml" ds:itemID="{D73C9E6C-DFAA-42B7-BCE8-11B2E6306A2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170AB59-AB68-4672-9887-2B34A25CE6B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1_FHGR Folienmaster</Template>
  <TotalTime>0</TotalTime>
  <Words>29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vorlage_fhgr</vt:lpstr>
      <vt:lpstr>PowerPoint-Präsentation</vt:lpstr>
    </vt:vector>
  </TitlesOfParts>
  <Company>FHGR Chur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Bartels Stéphanie</dc:creator>
  <cp:lastModifiedBy>Bartels Stéphanie</cp:lastModifiedBy>
  <cp:revision>2</cp:revision>
  <cp:lastPrinted>2023-11-16T08:34:39Z</cp:lastPrinted>
  <dcterms:created xsi:type="dcterms:W3CDTF">2023-11-13T15:08:48Z</dcterms:created>
  <dcterms:modified xsi:type="dcterms:W3CDTF">2024-01-16T08:38:13Z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242645600</vt:r8>
  </property>
  <property fmtid="{D5CDD505-2E9C-101B-9397-08002B2CF9AE}" pid="3" name="xd_ProgID">
    <vt:lpwstr/>
  </property>
  <property fmtid="{D5CDD505-2E9C-101B-9397-08002B2CF9AE}" pid="4" name="MediaServiceImageTags">
    <vt:lpwstr/>
  </property>
  <property fmtid="{D5CDD505-2E9C-101B-9397-08002B2CF9AE}" pid="5" name="ContentTypeId">
    <vt:lpwstr>0x010100E6E9075547239E4D91C9447165594BCC</vt:lpwstr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bool>false</vt:bool>
  </property>
  <property fmtid="{D5CDD505-2E9C-101B-9397-08002B2CF9AE}" pid="11" name="_dlc_DocIdItemGuid">
    <vt:lpwstr>6c486db3-f094-4321-a046-049d9be52e48</vt:lpwstr>
  </property>
</Properties>
</file>