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sldIdLst>
    <p:sldId id="402" r:id="rId6"/>
    <p:sldId id="285" r:id="rId7"/>
    <p:sldId id="270" r:id="rId8"/>
    <p:sldId id="289" r:id="rId9"/>
    <p:sldId id="283" r:id="rId10"/>
    <p:sldId id="404" r:id="rId11"/>
    <p:sldId id="406" r:id="rId12"/>
    <p:sldId id="296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0D1B45-D866-4F30-902B-B354293B5AE2}" name="Chantal Derungs-Siegrist" initials="CDS" userId="S::chde@graubuenden.ch::7d329745-9d75-4da4-93a8-700d4de698f9" providerId="AD"/>
  <p188:author id="{90684D7F-2249-C91B-6774-775838171CAF}" name="Knaus Dominik" initials="KD" userId="S::knausdominik@fhgr.ch::01f9ae0a-5f77-41a3-8274-da4fa7e4882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FFC000"/>
    <a:srgbClr val="B39048"/>
    <a:srgbClr val="90C1CC"/>
    <a:srgbClr val="4B92A4"/>
    <a:srgbClr val="C60219"/>
    <a:srgbClr val="CEE3E8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.bartels@fhgr.ch" userId="S::urn:spo:guest#stephanie.bartels@fhgr.ch::" providerId="AD" clId="Web-{6D980FBC-57F6-BE42-196A-85192F34C2BA}"/>
    <pc:docChg chg="delSld modSld">
      <pc:chgData name="stephanie.bartels@fhgr.ch" userId="S::urn:spo:guest#stephanie.bartels@fhgr.ch::" providerId="AD" clId="Web-{6D980FBC-57F6-BE42-196A-85192F34C2BA}" dt="2024-01-18T15:02:30.162" v="120"/>
      <pc:docMkLst>
        <pc:docMk/>
      </pc:docMkLst>
      <pc:sldChg chg="del">
        <pc:chgData name="stephanie.bartels@fhgr.ch" userId="S::urn:spo:guest#stephanie.bartels@fhgr.ch::" providerId="AD" clId="Web-{6D980FBC-57F6-BE42-196A-85192F34C2BA}" dt="2024-01-18T14:22:32.743" v="1"/>
        <pc:sldMkLst>
          <pc:docMk/>
          <pc:sldMk cId="259565167" sldId="260"/>
        </pc:sldMkLst>
      </pc:sldChg>
      <pc:sldChg chg="modSp delCm">
        <pc:chgData name="stephanie.bartels@fhgr.ch" userId="S::urn:spo:guest#stephanie.bartels@fhgr.ch::" providerId="AD" clId="Web-{6D980FBC-57F6-BE42-196A-85192F34C2BA}" dt="2024-01-18T15:02:30.162" v="120"/>
        <pc:sldMkLst>
          <pc:docMk/>
          <pc:sldMk cId="2824669402" sldId="283"/>
        </pc:sldMkLst>
        <pc:spChg chg="mod">
          <ac:chgData name="stephanie.bartels@fhgr.ch" userId="S::urn:spo:guest#stephanie.bartels@fhgr.ch::" providerId="AD" clId="Web-{6D980FBC-57F6-BE42-196A-85192F34C2BA}" dt="2024-01-18T14:49:59.200" v="107" actId="20577"/>
          <ac:spMkLst>
            <pc:docMk/>
            <pc:sldMk cId="2824669402" sldId="283"/>
            <ac:spMk id="5" creationId="{00D3CFF6-09FC-73A1-2713-D7FAF2D16AB4}"/>
          </ac:spMkLst>
        </pc:spChg>
        <pc:graphicFrameChg chg="mod modGraphic">
          <ac:chgData name="stephanie.bartels@fhgr.ch" userId="S::urn:spo:guest#stephanie.bartels@fhgr.ch::" providerId="AD" clId="Web-{6D980FBC-57F6-BE42-196A-85192F34C2BA}" dt="2024-01-18T14:41:51.398" v="102"/>
          <ac:graphicFrameMkLst>
            <pc:docMk/>
            <pc:sldMk cId="2824669402" sldId="283"/>
            <ac:graphicFrameMk id="4" creationId="{D74F5915-D242-61D5-2CD3-96F7B4F2B99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tephanie.bartels@fhgr.ch" userId="S::urn:spo:guest#stephanie.bartels@fhgr.ch::" providerId="AD" clId="Web-{6D980FBC-57F6-BE42-196A-85192F34C2BA}" dt="2024-01-18T15:02:30.162" v="120"/>
              <pc2:cmMkLst xmlns:pc2="http://schemas.microsoft.com/office/powerpoint/2019/9/main/command">
                <pc:docMk/>
                <pc:sldMk cId="2824669402" sldId="283"/>
                <pc2:cmMk id="{4E340789-E246-4966-98E1-6EFAF69B81FE}"/>
              </pc2:cmMkLst>
            </pc226:cmChg>
          </p:ext>
        </pc:extLst>
      </pc:sldChg>
      <pc:sldChg chg="modSp">
        <pc:chgData name="stephanie.bartels@fhgr.ch" userId="S::urn:spo:guest#stephanie.bartels@fhgr.ch::" providerId="AD" clId="Web-{6D980FBC-57F6-BE42-196A-85192F34C2BA}" dt="2024-01-18T14:22:37.712" v="2" actId="20577"/>
        <pc:sldMkLst>
          <pc:docMk/>
          <pc:sldMk cId="1207719345" sldId="285"/>
        </pc:sldMkLst>
        <pc:spChg chg="mod">
          <ac:chgData name="stephanie.bartels@fhgr.ch" userId="S::urn:spo:guest#stephanie.bartels@fhgr.ch::" providerId="AD" clId="Web-{6D980FBC-57F6-BE42-196A-85192F34C2BA}" dt="2024-01-18T14:22:37.712" v="2" actId="20577"/>
          <ac:spMkLst>
            <pc:docMk/>
            <pc:sldMk cId="1207719345" sldId="285"/>
            <ac:spMk id="3" creationId="{9FCF38A3-64AD-A40C-E94F-4AD1B3C2CE49}"/>
          </ac:spMkLst>
        </pc:spChg>
      </pc:sldChg>
      <pc:sldChg chg="modSp">
        <pc:chgData name="stephanie.bartels@fhgr.ch" userId="S::urn:spo:guest#stephanie.bartels@fhgr.ch::" providerId="AD" clId="Web-{6D980FBC-57F6-BE42-196A-85192F34C2BA}" dt="2024-01-18T14:42:43.195" v="106" actId="20577"/>
        <pc:sldMkLst>
          <pc:docMk/>
          <pc:sldMk cId="657932141" sldId="402"/>
        </pc:sldMkLst>
        <pc:spChg chg="mod">
          <ac:chgData name="stephanie.bartels@fhgr.ch" userId="S::urn:spo:guest#stephanie.bartels@fhgr.ch::" providerId="AD" clId="Web-{6D980FBC-57F6-BE42-196A-85192F34C2BA}" dt="2024-01-18T14:42:43.195" v="106" actId="20577"/>
          <ac:spMkLst>
            <pc:docMk/>
            <pc:sldMk cId="657932141" sldId="402"/>
            <ac:spMk id="7" creationId="{00000000-0000-0000-0000-000000000000}"/>
          </ac:spMkLst>
        </pc:spChg>
      </pc:sldChg>
      <pc:sldChg chg="addSp modSp">
        <pc:chgData name="stephanie.bartels@fhgr.ch" userId="S::urn:spo:guest#stephanie.bartels@fhgr.ch::" providerId="AD" clId="Web-{6D980FBC-57F6-BE42-196A-85192F34C2BA}" dt="2024-01-18T15:02:21.693" v="119"/>
        <pc:sldMkLst>
          <pc:docMk/>
          <pc:sldMk cId="700760839" sldId="404"/>
        </pc:sldMkLst>
        <pc:graphicFrameChg chg="add mod modGraphic">
          <ac:chgData name="stephanie.bartels@fhgr.ch" userId="S::urn:spo:guest#stephanie.bartels@fhgr.ch::" providerId="AD" clId="Web-{6D980FBC-57F6-BE42-196A-85192F34C2BA}" dt="2024-01-18T14:40:56.897" v="92"/>
          <ac:graphicFrameMkLst>
            <pc:docMk/>
            <pc:sldMk cId="700760839" sldId="404"/>
            <ac:graphicFrameMk id="2" creationId="{922DBF3A-6C79-17BA-8B20-5C779321EAE2}"/>
          </ac:graphicFrameMkLst>
        </pc:graphicFrameChg>
        <pc:graphicFrameChg chg="mod modGraphic">
          <ac:chgData name="stephanie.bartels@fhgr.ch" userId="S::urn:spo:guest#stephanie.bartels@fhgr.ch::" providerId="AD" clId="Web-{6D980FBC-57F6-BE42-196A-85192F34C2BA}" dt="2024-01-18T15:02:21.693" v="119"/>
          <ac:graphicFrameMkLst>
            <pc:docMk/>
            <pc:sldMk cId="700760839" sldId="404"/>
            <ac:graphicFrameMk id="4" creationId="{D74F5915-D242-61D5-2CD3-96F7B4F2B999}"/>
          </ac:graphicFrameMkLst>
        </pc:graphicFrameChg>
      </pc:sldChg>
      <pc:sldChg chg="del">
        <pc:chgData name="stephanie.bartels@fhgr.ch" userId="S::urn:spo:guest#stephanie.bartels@fhgr.ch::" providerId="AD" clId="Web-{6D980FBC-57F6-BE42-196A-85192F34C2BA}" dt="2024-01-18T14:22:31.743" v="0"/>
        <pc:sldMkLst>
          <pc:docMk/>
          <pc:sldMk cId="659940696" sldId="407"/>
        </pc:sldMkLst>
      </pc:sldChg>
    </pc:docChg>
  </pc:docChgLst>
  <pc:docChgLst>
    <pc:chgData name="stephanie.bartels@fhgr.ch" userId="S::urn:spo:guest#stephanie.bartels@fhgr.ch::" providerId="AD" clId="Web-{445D0856-632E-187F-F2CA-A0987EEEBA68}"/>
    <pc:docChg chg="modSld">
      <pc:chgData name="stephanie.bartels@fhgr.ch" userId="S::urn:spo:guest#stephanie.bartels@fhgr.ch::" providerId="AD" clId="Web-{445D0856-632E-187F-F2CA-A0987EEEBA68}" dt="2024-01-18T14:17:05.632" v="10" actId="20577"/>
      <pc:docMkLst>
        <pc:docMk/>
      </pc:docMkLst>
      <pc:sldChg chg="modSp">
        <pc:chgData name="stephanie.bartels@fhgr.ch" userId="S::urn:spo:guest#stephanie.bartels@fhgr.ch::" providerId="AD" clId="Web-{445D0856-632E-187F-F2CA-A0987EEEBA68}" dt="2024-01-18T14:17:05.632" v="10" actId="20577"/>
        <pc:sldMkLst>
          <pc:docMk/>
          <pc:sldMk cId="1207719345" sldId="285"/>
        </pc:sldMkLst>
        <pc:spChg chg="mod">
          <ac:chgData name="stephanie.bartels@fhgr.ch" userId="S::urn:spo:guest#stephanie.bartels@fhgr.ch::" providerId="AD" clId="Web-{445D0856-632E-187F-F2CA-A0987EEEBA68}" dt="2024-01-18T14:17:05.632" v="10" actId="20577"/>
          <ac:spMkLst>
            <pc:docMk/>
            <pc:sldMk cId="1207719345" sldId="285"/>
            <ac:spMk id="3" creationId="{9FCF38A3-64AD-A40C-E94F-4AD1B3C2CE49}"/>
          </ac:spMkLst>
        </pc:spChg>
      </pc:sldChg>
    </pc:docChg>
  </pc:docChgLst>
  <pc:docChgLst>
    <pc:chgData name="Bartels Stéphanie" userId="208fd2de-1e66-432a-8485-0d841a771f34" providerId="ADAL" clId="{81B654F6-D1E6-49CC-86D3-D5D52D210952}"/>
    <pc:docChg chg="undo custSel addSld delSld modSld sldOrd modMainMaster">
      <pc:chgData name="Bartels Stéphanie" userId="208fd2de-1e66-432a-8485-0d841a771f34" providerId="ADAL" clId="{81B654F6-D1E6-49CC-86D3-D5D52D210952}" dt="2023-12-05T09:02:34.236" v="430" actId="1076"/>
      <pc:docMkLst>
        <pc:docMk/>
      </pc:docMkLst>
      <pc:sldChg chg="addSp delSp modSp mod modClrScheme chgLayout">
        <pc:chgData name="Bartels Stéphanie" userId="208fd2de-1e66-432a-8485-0d841a771f34" providerId="ADAL" clId="{81B654F6-D1E6-49CC-86D3-D5D52D210952}" dt="2023-12-05T09:00:56.306" v="418" actId="14100"/>
        <pc:sldMkLst>
          <pc:docMk/>
          <pc:sldMk cId="259565167" sldId="260"/>
        </pc:sldMkLst>
        <pc:spChg chg="add del mod">
          <ac:chgData name="Bartels Stéphanie" userId="208fd2de-1e66-432a-8485-0d841a771f34" providerId="ADAL" clId="{81B654F6-D1E6-49CC-86D3-D5D52D210952}" dt="2023-12-05T08:51:29.470" v="335" actId="478"/>
          <ac:spMkLst>
            <pc:docMk/>
            <pc:sldMk cId="259565167" sldId="260"/>
            <ac:spMk id="2" creationId="{5AE114C9-0883-9E52-D8C2-311A816D83DE}"/>
          </ac:spMkLst>
        </pc:spChg>
        <pc:spChg chg="mod">
          <ac:chgData name="Bartels Stéphanie" userId="208fd2de-1e66-432a-8485-0d841a771f34" providerId="ADAL" clId="{81B654F6-D1E6-49CC-86D3-D5D52D210952}" dt="2023-12-05T09:00:56.306" v="418" actId="14100"/>
          <ac:spMkLst>
            <pc:docMk/>
            <pc:sldMk cId="259565167" sldId="260"/>
            <ac:spMk id="3" creationId="{F58EF836-DD6D-BF2E-4916-947B5333359E}"/>
          </ac:spMkLst>
        </pc:spChg>
        <pc:spChg chg="mod ord">
          <ac:chgData name="Bartels Stéphanie" userId="208fd2de-1e66-432a-8485-0d841a771f34" providerId="ADAL" clId="{81B654F6-D1E6-49CC-86D3-D5D52D210952}" dt="2023-12-05T08:57:13.416" v="386" actId="700"/>
          <ac:spMkLst>
            <pc:docMk/>
            <pc:sldMk cId="259565167" sldId="260"/>
            <ac:spMk id="4" creationId="{01EC7055-10F2-C328-597C-FFE4F70C6C1A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16" creationId="{A87CA98D-5750-0F58-1D1B-CE4BCBD7D57C}"/>
          </ac:spMkLst>
        </pc:spChg>
        <pc:spChg chg="del">
          <ac:chgData name="Bartels Stéphanie" userId="208fd2de-1e66-432a-8485-0d841a771f34" providerId="ADAL" clId="{81B654F6-D1E6-49CC-86D3-D5D52D210952}" dt="2023-12-05T08:38:34.285" v="157" actId="478"/>
          <ac:spMkLst>
            <pc:docMk/>
            <pc:sldMk cId="259565167" sldId="260"/>
            <ac:spMk id="18" creationId="{6A329D9C-7BF5-F0A6-59FC-C6CA8BD42A44}"/>
          </ac:spMkLst>
        </pc:spChg>
        <pc:spChg chg="del">
          <ac:chgData name="Bartels Stéphanie" userId="208fd2de-1e66-432a-8485-0d841a771f34" providerId="ADAL" clId="{81B654F6-D1E6-49CC-86D3-D5D52D210952}" dt="2023-12-05T08:38:32.677" v="156" actId="478"/>
          <ac:spMkLst>
            <pc:docMk/>
            <pc:sldMk cId="259565167" sldId="260"/>
            <ac:spMk id="19" creationId="{2984A012-1F09-4F46-849A-654BBD85E480}"/>
          </ac:spMkLst>
        </pc:spChg>
        <pc:spChg chg="del">
          <ac:chgData name="Bartels Stéphanie" userId="208fd2de-1e66-432a-8485-0d841a771f34" providerId="ADAL" clId="{81B654F6-D1E6-49CC-86D3-D5D52D210952}" dt="2023-12-05T08:38:30.908" v="155" actId="478"/>
          <ac:spMkLst>
            <pc:docMk/>
            <pc:sldMk cId="259565167" sldId="260"/>
            <ac:spMk id="20" creationId="{4870C0D2-F047-108C-6478-58DAAF59C4C4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25" creationId="{814AB3BB-01D5-AA19-48A6-39CA5D430BF7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32" creationId="{7DB4157B-C547-1C90-3009-1862182FF971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33" creationId="{1E41BA7E-A9A0-D4CC-ECB3-0D63B5AF8E93}"/>
          </ac:spMkLst>
        </pc:spChg>
        <pc:spChg chg="del">
          <ac:chgData name="Bartels Stéphanie" userId="208fd2de-1e66-432a-8485-0d841a771f34" providerId="ADAL" clId="{81B654F6-D1E6-49CC-86D3-D5D52D210952}" dt="2023-12-05T08:38:45.979" v="161" actId="478"/>
          <ac:spMkLst>
            <pc:docMk/>
            <pc:sldMk cId="259565167" sldId="260"/>
            <ac:spMk id="34" creationId="{18511CE1-496F-A87C-7786-82FF55EF5A4B}"/>
          </ac:spMkLst>
        </pc:spChg>
        <pc:spChg chg="del">
          <ac:chgData name="Bartels Stéphanie" userId="208fd2de-1e66-432a-8485-0d841a771f34" providerId="ADAL" clId="{81B654F6-D1E6-49CC-86D3-D5D52D210952}" dt="2023-12-05T08:38:44.462" v="160" actId="478"/>
          <ac:spMkLst>
            <pc:docMk/>
            <pc:sldMk cId="259565167" sldId="260"/>
            <ac:spMk id="35" creationId="{C46A1064-83B1-6D9C-883B-E4498E70B851}"/>
          </ac:spMkLst>
        </pc:spChg>
        <pc:spChg chg="del">
          <ac:chgData name="Bartels Stéphanie" userId="208fd2de-1e66-432a-8485-0d841a771f34" providerId="ADAL" clId="{81B654F6-D1E6-49CC-86D3-D5D52D210952}" dt="2023-12-05T08:38:47.956" v="162" actId="478"/>
          <ac:spMkLst>
            <pc:docMk/>
            <pc:sldMk cId="259565167" sldId="260"/>
            <ac:spMk id="36" creationId="{566F90B3-5D1E-D50D-0B76-F40B9A914BB6}"/>
          </ac:spMkLst>
        </pc:spChg>
        <pc:spChg chg="del mod">
          <ac:chgData name="Bartels Stéphanie" userId="208fd2de-1e66-432a-8485-0d841a771f34" providerId="ADAL" clId="{81B654F6-D1E6-49CC-86D3-D5D52D210952}" dt="2023-12-05T08:51:26.326" v="334" actId="478"/>
          <ac:spMkLst>
            <pc:docMk/>
            <pc:sldMk cId="259565167" sldId="260"/>
            <ac:spMk id="38" creationId="{A95AD412-2CB7-A08D-76A9-085C14E7659E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2" creationId="{2C832C61-C8ED-F531-108F-402FB9331822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3" creationId="{267B581D-756C-3932-49FC-C25ABB4F0AC7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4" creationId="{B19315EF-38BD-DC55-AF9E-74E563952A77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5" creationId="{4ECA00D7-07B0-99B7-94FF-999BC3225A35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6" creationId="{93C2E714-2C62-4A80-5B35-2AEFD213521A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7" creationId="{6B54BE43-3FD3-9587-39B5-CC4D6693B9EC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8" creationId="{FF8AF6AB-C7BE-8FFE-5C21-80E3F080A20F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49" creationId="{7FC2801D-A077-1307-40A0-CF7113EA9480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50" creationId="{E0ED4245-40ED-92E6-59F1-05D10E050B32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51" creationId="{1A90E047-10E5-31AD-DD88-4727027323F0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52" creationId="{D269437F-AF17-08E1-624A-B4DAA7AB47CE}"/>
          </ac:spMkLst>
        </pc:spChg>
        <pc:spChg chg="mod">
          <ac:chgData name="Bartels Stéphanie" userId="208fd2de-1e66-432a-8485-0d841a771f34" providerId="ADAL" clId="{81B654F6-D1E6-49CC-86D3-D5D52D210952}" dt="2023-12-05T09:00:49.273" v="416" actId="14100"/>
          <ac:spMkLst>
            <pc:docMk/>
            <pc:sldMk cId="259565167" sldId="260"/>
            <ac:spMk id="62" creationId="{FB9FF11C-4195-7A04-C722-302BC281F3CD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63" creationId="{968F7CE2-39E0-60DC-E47A-A8B7C3B88856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64" creationId="{8D5C0CEF-1C33-4C63-F382-020BDF57C7D9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66" creationId="{1F3D98FC-CD26-4829-44A2-587D71DCC66D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68" creationId="{985AD20A-4847-E6F2-2CA3-97FCF44407CF}"/>
          </ac:spMkLst>
        </pc:spChg>
        <pc:spChg chg="mod">
          <ac:chgData name="Bartels Stéphanie" userId="208fd2de-1e66-432a-8485-0d841a771f34" providerId="ADAL" clId="{81B654F6-D1E6-49CC-86D3-D5D52D210952}" dt="2023-12-05T08:53:37.439" v="351" actId="164"/>
          <ac:spMkLst>
            <pc:docMk/>
            <pc:sldMk cId="259565167" sldId="260"/>
            <ac:spMk id="69" creationId="{681445C0-3F95-9EF5-66CB-B8853EB699D7}"/>
          </ac:spMkLst>
        </pc:spChg>
        <pc:grpChg chg="add mod">
          <ac:chgData name="Bartels Stéphanie" userId="208fd2de-1e66-432a-8485-0d841a771f34" providerId="ADAL" clId="{81B654F6-D1E6-49CC-86D3-D5D52D210952}" dt="2023-12-05T08:53:46.191" v="352" actId="1076"/>
          <ac:grpSpMkLst>
            <pc:docMk/>
            <pc:sldMk cId="259565167" sldId="260"/>
            <ac:grpSpMk id="5" creationId="{2B82B18B-4D93-7550-89E3-013927D1F584}"/>
          </ac:grpSpMkLst>
        </pc:grpChg>
        <pc:grpChg chg="mod">
          <ac:chgData name="Bartels Stéphanie" userId="208fd2de-1e66-432a-8485-0d841a771f34" providerId="ADAL" clId="{81B654F6-D1E6-49CC-86D3-D5D52D210952}" dt="2023-12-05T08:53:37.439" v="351" actId="164"/>
          <ac:grpSpMkLst>
            <pc:docMk/>
            <pc:sldMk cId="259565167" sldId="260"/>
            <ac:grpSpMk id="26" creationId="{901F0390-0A62-339E-4870-66AFF21B040C}"/>
          </ac:grpSpMkLst>
        </pc:grpChg>
        <pc:picChg chg="mod">
          <ac:chgData name="Bartels Stéphanie" userId="208fd2de-1e66-432a-8485-0d841a771f34" providerId="ADAL" clId="{81B654F6-D1E6-49CC-86D3-D5D52D210952}" dt="2023-12-05T08:53:37.439" v="351" actId="164"/>
          <ac:picMkLst>
            <pc:docMk/>
            <pc:sldMk cId="259565167" sldId="260"/>
            <ac:picMk id="53" creationId="{6A9DC1E0-835B-FA14-74D7-900D41F6AD1B}"/>
          </ac:picMkLst>
        </pc:picChg>
        <pc:picChg chg="mod">
          <ac:chgData name="Bartels Stéphanie" userId="208fd2de-1e66-432a-8485-0d841a771f34" providerId="ADAL" clId="{81B654F6-D1E6-49CC-86D3-D5D52D210952}" dt="2023-12-05T08:53:37.439" v="351" actId="164"/>
          <ac:picMkLst>
            <pc:docMk/>
            <pc:sldMk cId="259565167" sldId="260"/>
            <ac:picMk id="59" creationId="{5F6B23A2-A6F6-A5EF-20C8-2A347F3B23CC}"/>
          </ac:picMkLst>
        </pc:picChg>
        <pc:picChg chg="mod">
          <ac:chgData name="Bartels Stéphanie" userId="208fd2de-1e66-432a-8485-0d841a771f34" providerId="ADAL" clId="{81B654F6-D1E6-49CC-86D3-D5D52D210952}" dt="2023-12-05T08:53:37.439" v="351" actId="164"/>
          <ac:picMkLst>
            <pc:docMk/>
            <pc:sldMk cId="259565167" sldId="260"/>
            <ac:picMk id="61" creationId="{421C82D5-3BE7-C3C8-49FF-2E8F7E40A674}"/>
          </ac:picMkLst>
        </pc:picChg>
      </pc:sldChg>
      <pc:sldChg chg="modSp mod modClrScheme chgLayout">
        <pc:chgData name="Bartels Stéphanie" userId="208fd2de-1e66-432a-8485-0d841a771f34" providerId="ADAL" clId="{81B654F6-D1E6-49CC-86D3-D5D52D210952}" dt="2023-12-05T08:57:18.322" v="387" actId="700"/>
        <pc:sldMkLst>
          <pc:docMk/>
          <pc:sldMk cId="1226852955" sldId="270"/>
        </pc:sldMkLst>
        <pc:spChg chg="mod ord">
          <ac:chgData name="Bartels Stéphanie" userId="208fd2de-1e66-432a-8485-0d841a771f34" providerId="ADAL" clId="{81B654F6-D1E6-49CC-86D3-D5D52D210952}" dt="2023-12-05T08:57:18.322" v="387" actId="700"/>
          <ac:spMkLst>
            <pc:docMk/>
            <pc:sldMk cId="1226852955" sldId="270"/>
            <ac:spMk id="4" creationId="{6E99D095-AE61-85D1-4FD3-3C379282132C}"/>
          </ac:spMkLst>
        </pc:spChg>
      </pc:sldChg>
      <pc:sldChg chg="modSp mod modClrScheme chgLayout">
        <pc:chgData name="Bartels Stéphanie" userId="208fd2de-1e66-432a-8485-0d841a771f34" providerId="ADAL" clId="{81B654F6-D1E6-49CC-86D3-D5D52D210952}" dt="2023-12-05T09:01:18.838" v="419" actId="14100"/>
        <pc:sldMkLst>
          <pc:docMk/>
          <pc:sldMk cId="2824669402" sldId="283"/>
        </pc:sldMkLst>
        <pc:spChg chg="mod ord">
          <ac:chgData name="Bartels Stéphanie" userId="208fd2de-1e66-432a-8485-0d841a771f34" providerId="ADAL" clId="{81B654F6-D1E6-49CC-86D3-D5D52D210952}" dt="2023-12-05T08:57:37.310" v="391" actId="700"/>
          <ac:spMkLst>
            <pc:docMk/>
            <pc:sldMk cId="2824669402" sldId="283"/>
            <ac:spMk id="5" creationId="{00D3CFF6-09FC-73A1-2713-D7FAF2D16AB4}"/>
          </ac:spMkLst>
        </pc:spChg>
        <pc:graphicFrameChg chg="mod modGraphic">
          <ac:chgData name="Bartels Stéphanie" userId="208fd2de-1e66-432a-8485-0d841a771f34" providerId="ADAL" clId="{81B654F6-D1E6-49CC-86D3-D5D52D210952}" dt="2023-12-05T09:01:18.838" v="419" actId="14100"/>
          <ac:graphicFrameMkLst>
            <pc:docMk/>
            <pc:sldMk cId="2824669402" sldId="283"/>
            <ac:graphicFrameMk id="4" creationId="{D74F5915-D242-61D5-2CD3-96F7B4F2B999}"/>
          </ac:graphicFrameMkLst>
        </pc:graphicFrameChg>
      </pc:sldChg>
      <pc:sldChg chg="del">
        <pc:chgData name="Bartels Stéphanie" userId="208fd2de-1e66-432a-8485-0d841a771f34" providerId="ADAL" clId="{81B654F6-D1E6-49CC-86D3-D5D52D210952}" dt="2023-12-05T08:43:29.465" v="190" actId="47"/>
        <pc:sldMkLst>
          <pc:docMk/>
          <pc:sldMk cId="1371227380" sldId="288"/>
        </pc:sldMkLst>
      </pc:sldChg>
      <pc:sldChg chg="delSp modSp mod modClrScheme chgLayout">
        <pc:chgData name="Bartels Stéphanie" userId="208fd2de-1e66-432a-8485-0d841a771f34" providerId="ADAL" clId="{81B654F6-D1E6-49CC-86D3-D5D52D210952}" dt="2023-12-05T08:57:30.692" v="390" actId="478"/>
        <pc:sldMkLst>
          <pc:docMk/>
          <pc:sldMk cId="3846718788" sldId="289"/>
        </pc:sldMkLst>
        <pc:spChg chg="del">
          <ac:chgData name="Bartels Stéphanie" userId="208fd2de-1e66-432a-8485-0d841a771f34" providerId="ADAL" clId="{81B654F6-D1E6-49CC-86D3-D5D52D210952}" dt="2023-12-05T08:57:28.996" v="389" actId="478"/>
          <ac:spMkLst>
            <pc:docMk/>
            <pc:sldMk cId="3846718788" sldId="289"/>
            <ac:spMk id="6" creationId="{E2A4D9F4-9C30-0264-56C7-BCAA9289A210}"/>
          </ac:spMkLst>
        </pc:spChg>
        <pc:spChg chg="del">
          <ac:chgData name="Bartels Stéphanie" userId="208fd2de-1e66-432a-8485-0d841a771f34" providerId="ADAL" clId="{81B654F6-D1E6-49CC-86D3-D5D52D210952}" dt="2023-12-05T08:57:30.692" v="390" actId="478"/>
          <ac:spMkLst>
            <pc:docMk/>
            <pc:sldMk cId="3846718788" sldId="289"/>
            <ac:spMk id="7" creationId="{89100527-CE3E-D2D4-32F8-F57087E0B0E5}"/>
          </ac:spMkLst>
        </pc:spChg>
        <pc:spChg chg="mod ord">
          <ac:chgData name="Bartels Stéphanie" userId="208fd2de-1e66-432a-8485-0d841a771f34" providerId="ADAL" clId="{81B654F6-D1E6-49CC-86D3-D5D52D210952}" dt="2023-12-05T08:57:24.180" v="388" actId="700"/>
          <ac:spMkLst>
            <pc:docMk/>
            <pc:sldMk cId="3846718788" sldId="289"/>
            <ac:spMk id="8" creationId="{D179471F-A917-62C0-2075-F11DE87A0DA2}"/>
          </ac:spMkLst>
        </pc:spChg>
      </pc:sldChg>
      <pc:sldChg chg="addSp delSp modSp mod chgLayout">
        <pc:chgData name="Bartels Stéphanie" userId="208fd2de-1e66-432a-8485-0d841a771f34" providerId="ADAL" clId="{81B654F6-D1E6-49CC-86D3-D5D52D210952}" dt="2023-12-05T08:57:51.973" v="394" actId="700"/>
        <pc:sldMkLst>
          <pc:docMk/>
          <pc:sldMk cId="1600126118" sldId="296"/>
        </pc:sldMkLst>
        <pc:spChg chg="mod ord">
          <ac:chgData name="Bartels Stéphanie" userId="208fd2de-1e66-432a-8485-0d841a771f34" providerId="ADAL" clId="{81B654F6-D1E6-49CC-86D3-D5D52D210952}" dt="2023-12-05T08:57:51.973" v="394" actId="700"/>
          <ac:spMkLst>
            <pc:docMk/>
            <pc:sldMk cId="1600126118" sldId="296"/>
            <ac:spMk id="2" creationId="{036E34A2-1B71-1065-8249-46AA58B0987F}"/>
          </ac:spMkLst>
        </pc:spChg>
        <pc:spChg chg="add mod ord">
          <ac:chgData name="Bartels Stéphanie" userId="208fd2de-1e66-432a-8485-0d841a771f34" providerId="ADAL" clId="{81B654F6-D1E6-49CC-86D3-D5D52D210952}" dt="2023-12-05T08:57:51.973" v="394" actId="700"/>
          <ac:spMkLst>
            <pc:docMk/>
            <pc:sldMk cId="1600126118" sldId="296"/>
            <ac:spMk id="3" creationId="{89A0E57D-F389-81C6-7FBC-B464FF2E32E4}"/>
          </ac:spMkLst>
        </pc:spChg>
        <pc:spChg chg="del">
          <ac:chgData name="Bartels Stéphanie" userId="208fd2de-1e66-432a-8485-0d841a771f34" providerId="ADAL" clId="{81B654F6-D1E6-49CC-86D3-D5D52D210952}" dt="2023-12-05T08:57:51.973" v="394" actId="700"/>
          <ac:spMkLst>
            <pc:docMk/>
            <pc:sldMk cId="1600126118" sldId="296"/>
            <ac:spMk id="4" creationId="{26420C40-A0B9-D20C-253C-604E23397493}"/>
          </ac:spMkLst>
        </pc:spChg>
      </pc:sldChg>
      <pc:sldChg chg="modSp mod">
        <pc:chgData name="Bartels Stéphanie" userId="208fd2de-1e66-432a-8485-0d841a771f34" providerId="ADAL" clId="{81B654F6-D1E6-49CC-86D3-D5D52D210952}" dt="2023-11-30T08:12:38.787" v="32" actId="207"/>
        <pc:sldMkLst>
          <pc:docMk/>
          <pc:sldMk cId="657932141" sldId="402"/>
        </pc:sldMkLst>
        <pc:spChg chg="mod">
          <ac:chgData name="Bartels Stéphanie" userId="208fd2de-1e66-432a-8485-0d841a771f34" providerId="ADAL" clId="{81B654F6-D1E6-49CC-86D3-D5D52D210952}" dt="2023-11-30T08:12:38.787" v="32" actId="207"/>
          <ac:spMkLst>
            <pc:docMk/>
            <pc:sldMk cId="657932141" sldId="402"/>
            <ac:spMk id="17" creationId="{00000000-0000-0000-0000-000000000000}"/>
          </ac:spMkLst>
        </pc:spChg>
      </pc:sldChg>
      <pc:sldChg chg="modSp mod modClrScheme chgLayout">
        <pc:chgData name="Bartels Stéphanie" userId="208fd2de-1e66-432a-8485-0d841a771f34" providerId="ADAL" clId="{81B654F6-D1E6-49CC-86D3-D5D52D210952}" dt="2023-12-05T09:01:24.444" v="420" actId="14100"/>
        <pc:sldMkLst>
          <pc:docMk/>
          <pc:sldMk cId="700760839" sldId="404"/>
        </pc:sldMkLst>
        <pc:spChg chg="mod ord">
          <ac:chgData name="Bartels Stéphanie" userId="208fd2de-1e66-432a-8485-0d841a771f34" providerId="ADAL" clId="{81B654F6-D1E6-49CC-86D3-D5D52D210952}" dt="2023-12-05T08:57:41.277" v="392" actId="700"/>
          <ac:spMkLst>
            <pc:docMk/>
            <pc:sldMk cId="700760839" sldId="404"/>
            <ac:spMk id="5" creationId="{3A5D5FA3-4BB4-590D-E949-C83697C60971}"/>
          </ac:spMkLst>
        </pc:spChg>
        <pc:graphicFrameChg chg="mod modGraphic">
          <ac:chgData name="Bartels Stéphanie" userId="208fd2de-1e66-432a-8485-0d841a771f34" providerId="ADAL" clId="{81B654F6-D1E6-49CC-86D3-D5D52D210952}" dt="2023-12-05T09:01:24.444" v="420" actId="14100"/>
          <ac:graphicFrameMkLst>
            <pc:docMk/>
            <pc:sldMk cId="700760839" sldId="404"/>
            <ac:graphicFrameMk id="4" creationId="{D74F5915-D242-61D5-2CD3-96F7B4F2B999}"/>
          </ac:graphicFrameMkLst>
        </pc:graphicFrameChg>
      </pc:sldChg>
      <pc:sldChg chg="addSp delSp modSp mod">
        <pc:chgData name="Bartels Stéphanie" userId="208fd2de-1e66-432a-8485-0d841a771f34" providerId="ADAL" clId="{81B654F6-D1E6-49CC-86D3-D5D52D210952}" dt="2023-12-05T09:00:08.616" v="411" actId="1076"/>
        <pc:sldMkLst>
          <pc:docMk/>
          <pc:sldMk cId="488896737" sldId="405"/>
        </pc:sldMkLst>
        <pc:spChg chg="del">
          <ac:chgData name="Bartels Stéphanie" userId="208fd2de-1e66-432a-8485-0d841a771f34" providerId="ADAL" clId="{81B654F6-D1E6-49CC-86D3-D5D52D210952}" dt="2023-12-05T08:59:52.362" v="409" actId="478"/>
          <ac:spMkLst>
            <pc:docMk/>
            <pc:sldMk cId="488896737" sldId="405"/>
            <ac:spMk id="3" creationId="{32EB1361-1362-5A21-9FCC-2F44C0C3BB8E}"/>
          </ac:spMkLst>
        </pc:spChg>
        <pc:spChg chg="mod">
          <ac:chgData name="Bartels Stéphanie" userId="208fd2de-1e66-432a-8485-0d841a771f34" providerId="ADAL" clId="{81B654F6-D1E6-49CC-86D3-D5D52D210952}" dt="2023-12-05T09:00:08.616" v="411" actId="1076"/>
          <ac:spMkLst>
            <pc:docMk/>
            <pc:sldMk cId="488896737" sldId="405"/>
            <ac:spMk id="4" creationId="{81F02B97-1932-C21A-4189-EC79770EF5A9}"/>
          </ac:spMkLst>
        </pc:spChg>
        <pc:spChg chg="mod topLvl">
          <ac:chgData name="Bartels Stéphanie" userId="208fd2de-1e66-432a-8485-0d841a771f34" providerId="ADAL" clId="{81B654F6-D1E6-49CC-86D3-D5D52D210952}" dt="2023-12-05T08:59:47.526" v="408" actId="165"/>
          <ac:spMkLst>
            <pc:docMk/>
            <pc:sldMk cId="488896737" sldId="405"/>
            <ac:spMk id="6" creationId="{A352DB10-7D9E-80FE-719B-E1B5500FC606}"/>
          </ac:spMkLst>
        </pc:spChg>
        <pc:spChg chg="mod topLvl">
          <ac:chgData name="Bartels Stéphanie" userId="208fd2de-1e66-432a-8485-0d841a771f34" providerId="ADAL" clId="{81B654F6-D1E6-49CC-86D3-D5D52D210952}" dt="2023-12-05T09:00:01.639" v="410" actId="465"/>
          <ac:spMkLst>
            <pc:docMk/>
            <pc:sldMk cId="488896737" sldId="405"/>
            <ac:spMk id="9" creationId="{913B6F91-FDF4-52D0-0483-D5338B9ABA3A}"/>
          </ac:spMkLst>
        </pc:spChg>
        <pc:spChg chg="mod topLvl">
          <ac:chgData name="Bartels Stéphanie" userId="208fd2de-1e66-432a-8485-0d841a771f34" providerId="ADAL" clId="{81B654F6-D1E6-49CC-86D3-D5D52D210952}" dt="2023-12-05T09:00:01.639" v="410" actId="465"/>
          <ac:spMkLst>
            <pc:docMk/>
            <pc:sldMk cId="488896737" sldId="405"/>
            <ac:spMk id="11" creationId="{3DE96618-1FB7-1D5C-F417-E733663BFFDC}"/>
          </ac:spMkLst>
        </pc:spChg>
        <pc:spChg chg="mod topLvl">
          <ac:chgData name="Bartels Stéphanie" userId="208fd2de-1e66-432a-8485-0d841a771f34" providerId="ADAL" clId="{81B654F6-D1E6-49CC-86D3-D5D52D210952}" dt="2023-12-05T09:00:01.639" v="410" actId="465"/>
          <ac:spMkLst>
            <pc:docMk/>
            <pc:sldMk cId="488896737" sldId="405"/>
            <ac:spMk id="14" creationId="{C6A85C3C-A843-405A-D09A-536EB0208912}"/>
          </ac:spMkLst>
        </pc:spChg>
        <pc:spChg chg="mod topLvl">
          <ac:chgData name="Bartels Stéphanie" userId="208fd2de-1e66-432a-8485-0d841a771f34" providerId="ADAL" clId="{81B654F6-D1E6-49CC-86D3-D5D52D210952}" dt="2023-12-05T09:00:01.639" v="410" actId="465"/>
          <ac:spMkLst>
            <pc:docMk/>
            <pc:sldMk cId="488896737" sldId="405"/>
            <ac:spMk id="16" creationId="{A382C380-E5F0-30A3-B2E4-4C4A7F61AA59}"/>
          </ac:spMkLst>
        </pc:spChg>
        <pc:spChg chg="mod topLvl">
          <ac:chgData name="Bartels Stéphanie" userId="208fd2de-1e66-432a-8485-0d841a771f34" providerId="ADAL" clId="{81B654F6-D1E6-49CC-86D3-D5D52D210952}" dt="2023-12-05T08:59:47.526" v="408" actId="165"/>
          <ac:spMkLst>
            <pc:docMk/>
            <pc:sldMk cId="488896737" sldId="405"/>
            <ac:spMk id="18" creationId="{D41D144D-8CA4-14E2-E2B3-C364A497FEF7}"/>
          </ac:spMkLst>
        </pc:spChg>
        <pc:grpChg chg="add del mod">
          <ac:chgData name="Bartels Stéphanie" userId="208fd2de-1e66-432a-8485-0d841a771f34" providerId="ADAL" clId="{81B654F6-D1E6-49CC-86D3-D5D52D210952}" dt="2023-12-05T08:59:47.526" v="408" actId="165"/>
          <ac:grpSpMkLst>
            <pc:docMk/>
            <pc:sldMk cId="488896737" sldId="405"/>
            <ac:grpSpMk id="2" creationId="{270876CF-8517-C172-BE19-5BA979746115}"/>
          </ac:grpSpMkLst>
        </pc:grpChg>
      </pc:sldChg>
      <pc:sldChg chg="modSp mod modClrScheme chgLayout">
        <pc:chgData name="Bartels Stéphanie" userId="208fd2de-1e66-432a-8485-0d841a771f34" providerId="ADAL" clId="{81B654F6-D1E6-49CC-86D3-D5D52D210952}" dt="2023-12-05T09:02:34.236" v="430" actId="1076"/>
        <pc:sldMkLst>
          <pc:docMk/>
          <pc:sldMk cId="3783340348" sldId="406"/>
        </pc:sldMkLst>
        <pc:spChg chg="mod ord">
          <ac:chgData name="Bartels Stéphanie" userId="208fd2de-1e66-432a-8485-0d841a771f34" providerId="ADAL" clId="{81B654F6-D1E6-49CC-86D3-D5D52D210952}" dt="2023-12-05T08:57:45.410" v="393" actId="700"/>
          <ac:spMkLst>
            <pc:docMk/>
            <pc:sldMk cId="3783340348" sldId="406"/>
            <ac:spMk id="2" creationId="{6F5DCB82-A98D-D3E3-D7B3-8232A5443120}"/>
          </ac:spMkLst>
        </pc:spChg>
        <pc:spChg chg="mod">
          <ac:chgData name="Bartels Stéphanie" userId="208fd2de-1e66-432a-8485-0d841a771f34" providerId="ADAL" clId="{81B654F6-D1E6-49CC-86D3-D5D52D210952}" dt="2023-12-05T09:02:22.012" v="428" actId="14100"/>
          <ac:spMkLst>
            <pc:docMk/>
            <pc:sldMk cId="3783340348" sldId="406"/>
            <ac:spMk id="4" creationId="{5A382509-1A90-B6F4-5E59-B5D7CDC5F0BF}"/>
          </ac:spMkLst>
        </pc:spChg>
        <pc:picChg chg="mod">
          <ac:chgData name="Bartels Stéphanie" userId="208fd2de-1e66-432a-8485-0d841a771f34" providerId="ADAL" clId="{81B654F6-D1E6-49CC-86D3-D5D52D210952}" dt="2023-12-05T09:02:18.463" v="427" actId="1076"/>
          <ac:picMkLst>
            <pc:docMk/>
            <pc:sldMk cId="3783340348" sldId="406"/>
            <ac:picMk id="5" creationId="{26037C2A-EE68-836D-7847-5761CB2E2B05}"/>
          </ac:picMkLst>
        </pc:picChg>
        <pc:picChg chg="mod">
          <ac:chgData name="Bartels Stéphanie" userId="208fd2de-1e66-432a-8485-0d841a771f34" providerId="ADAL" clId="{81B654F6-D1E6-49CC-86D3-D5D52D210952}" dt="2023-12-05T09:02:27.391" v="429" actId="1076"/>
          <ac:picMkLst>
            <pc:docMk/>
            <pc:sldMk cId="3783340348" sldId="406"/>
            <ac:picMk id="6" creationId="{0233206E-8F23-9B58-CA18-460FACCA7449}"/>
          </ac:picMkLst>
        </pc:picChg>
        <pc:picChg chg="mod">
          <ac:chgData name="Bartels Stéphanie" userId="208fd2de-1e66-432a-8485-0d841a771f34" providerId="ADAL" clId="{81B654F6-D1E6-49CC-86D3-D5D52D210952}" dt="2023-12-05T09:02:34.236" v="430" actId="1076"/>
          <ac:picMkLst>
            <pc:docMk/>
            <pc:sldMk cId="3783340348" sldId="406"/>
            <ac:picMk id="7" creationId="{6C38EF32-9225-27FF-DF44-41D8788775AD}"/>
          </ac:picMkLst>
        </pc:picChg>
      </pc:sldChg>
      <pc:sldChg chg="addSp delSp modSp mod modClrScheme chgLayout">
        <pc:chgData name="Bartels Stéphanie" userId="208fd2de-1e66-432a-8485-0d841a771f34" providerId="ADAL" clId="{81B654F6-D1E6-49CC-86D3-D5D52D210952}" dt="2023-12-05T09:00:39.015" v="415" actId="1076"/>
        <pc:sldMkLst>
          <pc:docMk/>
          <pc:sldMk cId="659940696" sldId="407"/>
        </pc:sldMkLst>
        <pc:spChg chg="mod ord">
          <ac:chgData name="Bartels Stéphanie" userId="208fd2de-1e66-432a-8485-0d841a771f34" providerId="ADAL" clId="{81B654F6-D1E6-49CC-86D3-D5D52D210952}" dt="2023-12-05T08:57:08.874" v="385" actId="700"/>
          <ac:spMkLst>
            <pc:docMk/>
            <pc:sldMk cId="659940696" sldId="407"/>
            <ac:spMk id="4" creationId="{01EC7055-10F2-C328-597C-FFE4F70C6C1A}"/>
          </ac:spMkLst>
        </pc:spChg>
        <pc:spChg chg="mod">
          <ac:chgData name="Bartels Stéphanie" userId="208fd2de-1e66-432a-8485-0d841a771f34" providerId="ADAL" clId="{81B654F6-D1E6-49CC-86D3-D5D52D210952}" dt="2023-12-05T08:32:11.103" v="47" actId="20577"/>
          <ac:spMkLst>
            <pc:docMk/>
            <pc:sldMk cId="659940696" sldId="407"/>
            <ac:spMk id="6" creationId="{CCED95E4-5044-ECA1-346A-63D9F11A11AF}"/>
          </ac:spMkLst>
        </pc:spChg>
        <pc:spChg chg="add mod">
          <ac:chgData name="Bartels Stéphanie" userId="208fd2de-1e66-432a-8485-0d841a771f34" providerId="ADAL" clId="{81B654F6-D1E6-49CC-86D3-D5D52D210952}" dt="2023-12-05T09:00:30.111" v="414" actId="1036"/>
          <ac:spMkLst>
            <pc:docMk/>
            <pc:sldMk cId="659940696" sldId="407"/>
            <ac:spMk id="7" creationId="{1F10BEBF-0518-F9E1-7A04-53B2241A17EB}"/>
          </ac:spMkLst>
        </pc:spChg>
        <pc:spChg chg="mod">
          <ac:chgData name="Bartels Stéphanie" userId="208fd2de-1e66-432a-8485-0d841a771f34" providerId="ADAL" clId="{81B654F6-D1E6-49CC-86D3-D5D52D210952}" dt="2023-12-05T08:32:25.469" v="54" actId="20577"/>
          <ac:spMkLst>
            <pc:docMk/>
            <pc:sldMk cId="659940696" sldId="407"/>
            <ac:spMk id="15" creationId="{70063AB9-A8C5-479C-C0FD-977850172DFF}"/>
          </ac:spMkLst>
        </pc:spChg>
        <pc:spChg chg="add mod">
          <ac:chgData name="Bartels Stéphanie" userId="208fd2de-1e66-432a-8485-0d841a771f34" providerId="ADAL" clId="{81B654F6-D1E6-49CC-86D3-D5D52D210952}" dt="2023-12-05T08:46:50.445" v="306" actId="1076"/>
          <ac:spMkLst>
            <pc:docMk/>
            <pc:sldMk cId="659940696" sldId="407"/>
            <ac:spMk id="16" creationId="{5D19E1FE-A9D5-AEB6-BDDB-DC1EC98AEFA7}"/>
          </ac:spMkLst>
        </pc:spChg>
        <pc:spChg chg="add mod">
          <ac:chgData name="Bartels Stéphanie" userId="208fd2de-1e66-432a-8485-0d841a771f34" providerId="ADAL" clId="{81B654F6-D1E6-49CC-86D3-D5D52D210952}" dt="2023-12-05T09:00:30.111" v="414" actId="1036"/>
          <ac:spMkLst>
            <pc:docMk/>
            <pc:sldMk cId="659940696" sldId="407"/>
            <ac:spMk id="17" creationId="{708BD0E7-DABE-D89C-BE29-90E459170645}"/>
          </ac:spMkLst>
        </pc:spChg>
        <pc:spChg chg="del mod">
          <ac:chgData name="Bartels Stéphanie" userId="208fd2de-1e66-432a-8485-0d841a771f34" providerId="ADAL" clId="{81B654F6-D1E6-49CC-86D3-D5D52D210952}" dt="2023-12-05T08:36:14.076" v="110" actId="478"/>
          <ac:spMkLst>
            <pc:docMk/>
            <pc:sldMk cId="659940696" sldId="407"/>
            <ac:spMk id="57" creationId="{9262DF52-42FF-5452-ED1A-B4514956F5C8}"/>
          </ac:spMkLst>
        </pc:spChg>
        <pc:spChg chg="del mod topLvl">
          <ac:chgData name="Bartels Stéphanie" userId="208fd2de-1e66-432a-8485-0d841a771f34" providerId="ADAL" clId="{81B654F6-D1E6-49CC-86D3-D5D52D210952}" dt="2023-12-05T08:37:22.206" v="140" actId="478"/>
          <ac:spMkLst>
            <pc:docMk/>
            <pc:sldMk cId="659940696" sldId="407"/>
            <ac:spMk id="58" creationId="{C17E2499-1994-0BD0-06C4-F348424D0867}"/>
          </ac:spMkLst>
        </pc:spChg>
        <pc:spChg chg="del mod">
          <ac:chgData name="Bartels Stéphanie" userId="208fd2de-1e66-432a-8485-0d841a771f34" providerId="ADAL" clId="{81B654F6-D1E6-49CC-86D3-D5D52D210952}" dt="2023-12-05T08:36:08.984" v="109" actId="478"/>
          <ac:spMkLst>
            <pc:docMk/>
            <pc:sldMk cId="659940696" sldId="407"/>
            <ac:spMk id="60" creationId="{D370B4F0-9B87-C7EA-0CA4-D1A689B1DA72}"/>
          </ac:spMkLst>
        </pc:spChg>
        <pc:grpChg chg="add del mod">
          <ac:chgData name="Bartels Stéphanie" userId="208fd2de-1e66-432a-8485-0d841a771f34" providerId="ADAL" clId="{81B654F6-D1E6-49CC-86D3-D5D52D210952}" dt="2023-12-05T08:37:22.206" v="140" actId="478"/>
          <ac:grpSpMkLst>
            <pc:docMk/>
            <pc:sldMk cId="659940696" sldId="407"/>
            <ac:grpSpMk id="3" creationId="{62131734-BC5D-0E84-C7F8-0DB21BCD5C47}"/>
          </ac:grpSpMkLst>
        </pc:grpChg>
        <pc:grpChg chg="mod topLvl">
          <ac:chgData name="Bartels Stéphanie" userId="208fd2de-1e66-432a-8485-0d841a771f34" providerId="ADAL" clId="{81B654F6-D1E6-49CC-86D3-D5D52D210952}" dt="2023-12-05T08:46:33.527" v="298" actId="1035"/>
          <ac:grpSpMkLst>
            <pc:docMk/>
            <pc:sldMk cId="659940696" sldId="407"/>
            <ac:grpSpMk id="8" creationId="{74EC7CDC-FF70-200C-409F-7D89551E9DB2}"/>
          </ac:grpSpMkLst>
        </pc:grpChg>
        <pc:picChg chg="mod">
          <ac:chgData name="Bartels Stéphanie" userId="208fd2de-1e66-432a-8485-0d841a771f34" providerId="ADAL" clId="{81B654F6-D1E6-49CC-86D3-D5D52D210952}" dt="2023-12-05T08:46:45.086" v="305" actId="1035"/>
          <ac:picMkLst>
            <pc:docMk/>
            <pc:sldMk cId="659940696" sldId="407"/>
            <ac:picMk id="10" creationId="{066938A6-3AB8-2C90-068C-28CB2F4639E4}"/>
          </ac:picMkLst>
        </pc:picChg>
        <pc:picChg chg="mod">
          <ac:chgData name="Bartels Stéphanie" userId="208fd2de-1e66-432a-8485-0d841a771f34" providerId="ADAL" clId="{81B654F6-D1E6-49CC-86D3-D5D52D210952}" dt="2023-12-05T09:00:39.015" v="415" actId="1076"/>
          <ac:picMkLst>
            <pc:docMk/>
            <pc:sldMk cId="659940696" sldId="407"/>
            <ac:picMk id="11" creationId="{1A8B9686-99E0-AFBE-5C94-B9D4B3B3873C}"/>
          </ac:picMkLst>
        </pc:picChg>
        <pc:picChg chg="mod">
          <ac:chgData name="Bartels Stéphanie" userId="208fd2de-1e66-432a-8485-0d841a771f34" providerId="ADAL" clId="{81B654F6-D1E6-49CC-86D3-D5D52D210952}" dt="2023-12-05T08:46:40.552" v="303" actId="1036"/>
          <ac:picMkLst>
            <pc:docMk/>
            <pc:sldMk cId="659940696" sldId="407"/>
            <ac:picMk id="12" creationId="{76B86E26-A7BD-873F-F718-E9A35FD973E1}"/>
          </ac:picMkLst>
        </pc:picChg>
      </pc:sldChg>
      <pc:sldChg chg="addSp delSp modSp new mod ord modShow">
        <pc:chgData name="Bartels Stéphanie" userId="208fd2de-1e66-432a-8485-0d841a771f34" providerId="ADAL" clId="{81B654F6-D1E6-49CC-86D3-D5D52D210952}" dt="2023-12-05T08:48:20.443" v="321" actId="164"/>
        <pc:sldMkLst>
          <pc:docMk/>
          <pc:sldMk cId="3620364791" sldId="408"/>
        </pc:sldMkLst>
        <pc:spChg chg="del mod">
          <ac:chgData name="Bartels Stéphanie" userId="208fd2de-1e66-432a-8485-0d841a771f34" providerId="ADAL" clId="{81B654F6-D1E6-49CC-86D3-D5D52D210952}" dt="2023-11-17T15:05:31.045" v="4" actId="478"/>
          <ac:spMkLst>
            <pc:docMk/>
            <pc:sldMk cId="3620364791" sldId="408"/>
            <ac:spMk id="2" creationId="{1E80AAAE-664D-0C4F-EEF6-ADD014F29981}"/>
          </ac:spMkLst>
        </pc:spChg>
        <pc:spChg chg="del">
          <ac:chgData name="Bartels Stéphanie" userId="208fd2de-1e66-432a-8485-0d841a771f34" providerId="ADAL" clId="{81B654F6-D1E6-49CC-86D3-D5D52D210952}" dt="2023-11-17T15:05:28.919" v="3" actId="478"/>
          <ac:spMkLst>
            <pc:docMk/>
            <pc:sldMk cId="3620364791" sldId="408"/>
            <ac:spMk id="3" creationId="{6CB9B8BB-CD6C-214F-C45B-7704B94544BA}"/>
          </ac:spMkLst>
        </pc:spChg>
        <pc:spChg chg="mod">
          <ac:chgData name="Bartels Stéphanie" userId="208fd2de-1e66-432a-8485-0d841a771f34" providerId="ADAL" clId="{81B654F6-D1E6-49CC-86D3-D5D52D210952}" dt="2023-11-17T15:05:53.982" v="8" actId="165"/>
          <ac:spMkLst>
            <pc:docMk/>
            <pc:sldMk cId="3620364791" sldId="408"/>
            <ac:spMk id="9" creationId="{928F8FFE-7451-E5D5-272C-F72077A86202}"/>
          </ac:spMkLst>
        </pc:spChg>
        <pc:spChg chg="mod">
          <ac:chgData name="Bartels Stéphanie" userId="208fd2de-1e66-432a-8485-0d841a771f34" providerId="ADAL" clId="{81B654F6-D1E6-49CC-86D3-D5D52D210952}" dt="2023-11-17T15:06:35.398" v="9" actId="255"/>
          <ac:spMkLst>
            <pc:docMk/>
            <pc:sldMk cId="3620364791" sldId="408"/>
            <ac:spMk id="10" creationId="{93D5887B-C73F-0A11-96C7-68D5E75B799E}"/>
          </ac:spMkLst>
        </pc:spChg>
        <pc:spChg chg="add del mod">
          <ac:chgData name="Bartels Stéphanie" userId="208fd2de-1e66-432a-8485-0d841a771f34" providerId="ADAL" clId="{81B654F6-D1E6-49CC-86D3-D5D52D210952}" dt="2023-12-05T08:45:01.581" v="195" actId="478"/>
          <ac:spMkLst>
            <pc:docMk/>
            <pc:sldMk cId="3620364791" sldId="408"/>
            <ac:spMk id="11" creationId="{39F51ED1-E4C1-8990-A223-0BF440811118}"/>
          </ac:spMkLst>
        </pc:spChg>
        <pc:spChg chg="add del mod">
          <ac:chgData name="Bartels Stéphanie" userId="208fd2de-1e66-432a-8485-0d841a771f34" providerId="ADAL" clId="{81B654F6-D1E6-49CC-86D3-D5D52D210952}" dt="2023-12-05T08:45:01.581" v="195" actId="478"/>
          <ac:spMkLst>
            <pc:docMk/>
            <pc:sldMk cId="3620364791" sldId="408"/>
            <ac:spMk id="12" creationId="{51C18DC2-9797-E0C0-5871-007C7B601564}"/>
          </ac:spMkLst>
        </pc:spChg>
        <pc:spChg chg="add del mod">
          <ac:chgData name="Bartels Stéphanie" userId="208fd2de-1e66-432a-8485-0d841a771f34" providerId="ADAL" clId="{81B654F6-D1E6-49CC-86D3-D5D52D210952}" dt="2023-12-05T08:45:01.581" v="195" actId="478"/>
          <ac:spMkLst>
            <pc:docMk/>
            <pc:sldMk cId="3620364791" sldId="408"/>
            <ac:spMk id="13" creationId="{94129457-EF4C-C13C-67A3-60FF960FF18F}"/>
          </ac:spMkLst>
        </pc:spChg>
        <pc:spChg chg="mod">
          <ac:chgData name="Bartels Stéphanie" userId="208fd2de-1e66-432a-8485-0d841a771f34" providerId="ADAL" clId="{81B654F6-D1E6-49CC-86D3-D5D52D210952}" dt="2023-12-05T08:47:15.048" v="309" actId="255"/>
          <ac:spMkLst>
            <pc:docMk/>
            <pc:sldMk cId="3620364791" sldId="408"/>
            <ac:spMk id="16" creationId="{C93F6357-AF60-18F5-A66A-AC1DDEF1CF65}"/>
          </ac:spMkLst>
        </pc:spChg>
        <pc:spChg chg="mod">
          <ac:chgData name="Bartels Stéphanie" userId="208fd2de-1e66-432a-8485-0d841a771f34" providerId="ADAL" clId="{81B654F6-D1E6-49CC-86D3-D5D52D210952}" dt="2023-12-05T08:47:23.776" v="310" actId="255"/>
          <ac:spMkLst>
            <pc:docMk/>
            <pc:sldMk cId="3620364791" sldId="408"/>
            <ac:spMk id="17" creationId="{4C1E094E-3115-2358-22CC-77C3C5E3137D}"/>
          </ac:spMkLst>
        </pc:spChg>
        <pc:spChg chg="add mod">
          <ac:chgData name="Bartels Stéphanie" userId="208fd2de-1e66-432a-8485-0d841a771f34" providerId="ADAL" clId="{81B654F6-D1E6-49CC-86D3-D5D52D210952}" dt="2023-12-05T08:48:09.595" v="320" actId="164"/>
          <ac:spMkLst>
            <pc:docMk/>
            <pc:sldMk cId="3620364791" sldId="408"/>
            <ac:spMk id="18" creationId="{74521403-176F-88A9-0962-CFCC02F1694E}"/>
          </ac:spMkLst>
        </pc:spChg>
        <pc:spChg chg="add mod">
          <ac:chgData name="Bartels Stéphanie" userId="208fd2de-1e66-432a-8485-0d841a771f34" providerId="ADAL" clId="{81B654F6-D1E6-49CC-86D3-D5D52D210952}" dt="2023-12-05T08:48:09.595" v="320" actId="164"/>
          <ac:spMkLst>
            <pc:docMk/>
            <pc:sldMk cId="3620364791" sldId="408"/>
            <ac:spMk id="19" creationId="{E86B53AD-EEFD-5AC7-9E79-3F329A5E8C19}"/>
          </ac:spMkLst>
        </pc:spChg>
        <pc:spChg chg="add mod">
          <ac:chgData name="Bartels Stéphanie" userId="208fd2de-1e66-432a-8485-0d841a771f34" providerId="ADAL" clId="{81B654F6-D1E6-49CC-86D3-D5D52D210952}" dt="2023-12-05T08:48:09.595" v="320" actId="164"/>
          <ac:spMkLst>
            <pc:docMk/>
            <pc:sldMk cId="3620364791" sldId="408"/>
            <ac:spMk id="20" creationId="{568016F8-BABC-FD3A-44AE-1B8A590DB22A}"/>
          </ac:spMkLst>
        </pc:spChg>
        <pc:grpChg chg="add mod">
          <ac:chgData name="Bartels Stéphanie" userId="208fd2de-1e66-432a-8485-0d841a771f34" providerId="ADAL" clId="{81B654F6-D1E6-49CC-86D3-D5D52D210952}" dt="2023-12-05T08:48:20.443" v="321" actId="164"/>
          <ac:grpSpMkLst>
            <pc:docMk/>
            <pc:sldMk cId="3620364791" sldId="408"/>
            <ac:grpSpMk id="2" creationId="{6719974E-B9B3-F5B6-2D3C-8FB52544EDEA}"/>
          </ac:grpSpMkLst>
        </pc:grpChg>
        <pc:grpChg chg="mod">
          <ac:chgData name="Bartels Stéphanie" userId="208fd2de-1e66-432a-8485-0d841a771f34" providerId="ADAL" clId="{81B654F6-D1E6-49CC-86D3-D5D52D210952}" dt="2023-12-05T08:46:57.713" v="307"/>
          <ac:grpSpMkLst>
            <pc:docMk/>
            <pc:sldMk cId="3620364791" sldId="408"/>
            <ac:grpSpMk id="3" creationId="{3AC4CF63-97AE-B5DF-ACEF-894B789DBFA0}"/>
          </ac:grpSpMkLst>
        </pc:grpChg>
        <pc:grpChg chg="add del mod">
          <ac:chgData name="Bartels Stéphanie" userId="208fd2de-1e66-432a-8485-0d841a771f34" providerId="ADAL" clId="{81B654F6-D1E6-49CC-86D3-D5D52D210952}" dt="2023-11-17T15:05:53.982" v="8" actId="165"/>
          <ac:grpSpMkLst>
            <pc:docMk/>
            <pc:sldMk cId="3620364791" sldId="408"/>
            <ac:grpSpMk id="4" creationId="{972095F3-756F-2C18-09BD-879B6CDD20C5}"/>
          </ac:grpSpMkLst>
        </pc:grpChg>
        <pc:grpChg chg="del mod topLvl">
          <ac:chgData name="Bartels Stéphanie" userId="208fd2de-1e66-432a-8485-0d841a771f34" providerId="ADAL" clId="{81B654F6-D1E6-49CC-86D3-D5D52D210952}" dt="2023-12-05T08:45:01.581" v="195" actId="478"/>
          <ac:grpSpMkLst>
            <pc:docMk/>
            <pc:sldMk cId="3620364791" sldId="408"/>
            <ac:grpSpMk id="5" creationId="{354F9463-7BBF-32C3-36C5-B4DEF8498B56}"/>
          </ac:grpSpMkLst>
        </pc:grpChg>
        <pc:grpChg chg="add mod">
          <ac:chgData name="Bartels Stéphanie" userId="208fd2de-1e66-432a-8485-0d841a771f34" providerId="ADAL" clId="{81B654F6-D1E6-49CC-86D3-D5D52D210952}" dt="2023-12-05T08:48:20.443" v="321" actId="164"/>
          <ac:grpSpMkLst>
            <pc:docMk/>
            <pc:sldMk cId="3620364791" sldId="408"/>
            <ac:grpSpMk id="21" creationId="{B88AA886-96DF-C4B0-C6D7-8461B30A1770}"/>
          </ac:grpSpMkLst>
        </pc:grpChg>
        <pc:grpChg chg="add mod">
          <ac:chgData name="Bartels Stéphanie" userId="208fd2de-1e66-432a-8485-0d841a771f34" providerId="ADAL" clId="{81B654F6-D1E6-49CC-86D3-D5D52D210952}" dt="2023-12-05T08:48:20.443" v="321" actId="164"/>
          <ac:grpSpMkLst>
            <pc:docMk/>
            <pc:sldMk cId="3620364791" sldId="408"/>
            <ac:grpSpMk id="22" creationId="{C6BCE7D2-BA3B-70A8-F61B-42851003C9DD}"/>
          </ac:grpSpMkLst>
        </pc:grpChg>
        <pc:picChg chg="mod">
          <ac:chgData name="Bartels Stéphanie" userId="208fd2de-1e66-432a-8485-0d841a771f34" providerId="ADAL" clId="{81B654F6-D1E6-49CC-86D3-D5D52D210952}" dt="2023-12-05T08:46:57.713" v="307"/>
          <ac:picMkLst>
            <pc:docMk/>
            <pc:sldMk cId="3620364791" sldId="408"/>
            <ac:picMk id="4" creationId="{A08DC76B-4AB7-4925-7CA6-9064B6716AC5}"/>
          </ac:picMkLst>
        </pc:picChg>
        <pc:picChg chg="del mod topLvl">
          <ac:chgData name="Bartels Stéphanie" userId="208fd2de-1e66-432a-8485-0d841a771f34" providerId="ADAL" clId="{81B654F6-D1E6-49CC-86D3-D5D52D210952}" dt="2023-12-05T08:45:03.725" v="196" actId="478"/>
          <ac:picMkLst>
            <pc:docMk/>
            <pc:sldMk cId="3620364791" sldId="408"/>
            <ac:picMk id="6" creationId="{23FACBFE-9CFA-DA31-1E7F-DD2EE8920F5E}"/>
          </ac:picMkLst>
        </pc:picChg>
        <pc:picChg chg="del mod topLvl">
          <ac:chgData name="Bartels Stéphanie" userId="208fd2de-1e66-432a-8485-0d841a771f34" providerId="ADAL" clId="{81B654F6-D1E6-49CC-86D3-D5D52D210952}" dt="2023-12-05T08:45:01.581" v="195" actId="478"/>
          <ac:picMkLst>
            <pc:docMk/>
            <pc:sldMk cId="3620364791" sldId="408"/>
            <ac:picMk id="7" creationId="{58BF6586-B4A3-A7A2-9E74-20742427C2BF}"/>
          </ac:picMkLst>
        </pc:picChg>
        <pc:picChg chg="del mod topLvl">
          <ac:chgData name="Bartels Stéphanie" userId="208fd2de-1e66-432a-8485-0d841a771f34" providerId="ADAL" clId="{81B654F6-D1E6-49CC-86D3-D5D52D210952}" dt="2023-12-05T08:45:01.581" v="195" actId="478"/>
          <ac:picMkLst>
            <pc:docMk/>
            <pc:sldMk cId="3620364791" sldId="408"/>
            <ac:picMk id="8" creationId="{840D50C5-DBB6-BE10-9B24-F6E4D3BA8A0B}"/>
          </ac:picMkLst>
        </pc:picChg>
        <pc:picChg chg="mod">
          <ac:chgData name="Bartels Stéphanie" userId="208fd2de-1e66-432a-8485-0d841a771f34" providerId="ADAL" clId="{81B654F6-D1E6-49CC-86D3-D5D52D210952}" dt="2023-12-05T08:46:57.713" v="307"/>
          <ac:picMkLst>
            <pc:docMk/>
            <pc:sldMk cId="3620364791" sldId="408"/>
            <ac:picMk id="14" creationId="{E6E14F22-6100-3719-1D26-7F6D8354710D}"/>
          </ac:picMkLst>
        </pc:picChg>
        <pc:picChg chg="mod">
          <ac:chgData name="Bartels Stéphanie" userId="208fd2de-1e66-432a-8485-0d841a771f34" providerId="ADAL" clId="{81B654F6-D1E6-49CC-86D3-D5D52D210952}" dt="2023-12-05T08:46:57.713" v="307"/>
          <ac:picMkLst>
            <pc:docMk/>
            <pc:sldMk cId="3620364791" sldId="408"/>
            <ac:picMk id="15" creationId="{F1916D5E-1CD6-11E0-FC9D-64850C102B2F}"/>
          </ac:picMkLst>
        </pc:picChg>
      </pc:sldChg>
      <pc:sldMasterChg chg="modSp mod delSldLayout modSldLayout">
        <pc:chgData name="Bartels Stéphanie" userId="208fd2de-1e66-432a-8485-0d841a771f34" providerId="ADAL" clId="{81B654F6-D1E6-49CC-86D3-D5D52D210952}" dt="2023-12-05T08:56:43.580" v="382" actId="2696"/>
        <pc:sldMasterMkLst>
          <pc:docMk/>
          <pc:sldMasterMk cId="2563949418" sldId="2147483648"/>
        </pc:sldMasterMkLst>
        <pc:spChg chg="mod">
          <ac:chgData name="Bartels Stéphanie" userId="208fd2de-1e66-432a-8485-0d841a771f34" providerId="ADAL" clId="{81B654F6-D1E6-49CC-86D3-D5D52D210952}" dt="2023-12-05T08:55:07.025" v="367" actId="1037"/>
          <ac:spMkLst>
            <pc:docMk/>
            <pc:sldMasterMk cId="2563949418" sldId="2147483648"/>
            <ac:spMk id="2" creationId="{D563D0AA-B021-A252-38BC-14835EF9495A}"/>
          </ac:spMkLst>
        </pc:spChg>
        <pc:sldLayoutChg chg="addSp delSp modSp mod">
          <pc:chgData name="Bartels Stéphanie" userId="208fd2de-1e66-432a-8485-0d841a771f34" providerId="ADAL" clId="{81B654F6-D1E6-49CC-86D3-D5D52D210952}" dt="2023-12-05T08:56:01.345" v="372" actId="14100"/>
          <pc:sldLayoutMkLst>
            <pc:docMk/>
            <pc:sldMasterMk cId="2563949418" sldId="2147483648"/>
            <pc:sldLayoutMk cId="3183318008" sldId="2147483650"/>
          </pc:sldLayoutMkLst>
          <pc:spChg chg="add mod">
            <ac:chgData name="Bartels Stéphanie" userId="208fd2de-1e66-432a-8485-0d841a771f34" providerId="ADAL" clId="{81B654F6-D1E6-49CC-86D3-D5D52D210952}" dt="2023-12-05T08:55:52.461" v="370"/>
            <ac:spMkLst>
              <pc:docMk/>
              <pc:sldMasterMk cId="2563949418" sldId="2147483648"/>
              <pc:sldLayoutMk cId="3183318008" sldId="2147483650"/>
              <ac:spMk id="2" creationId="{F59B1A9E-9875-220B-2238-A665D8C9F891}"/>
            </ac:spMkLst>
          </pc:spChg>
          <pc:spChg chg="del">
            <ac:chgData name="Bartels Stéphanie" userId="208fd2de-1e66-432a-8485-0d841a771f34" providerId="ADAL" clId="{81B654F6-D1E6-49CC-86D3-D5D52D210952}" dt="2023-12-05T08:55:51.267" v="369" actId="478"/>
            <ac:spMkLst>
              <pc:docMk/>
              <pc:sldMasterMk cId="2563949418" sldId="2147483648"/>
              <pc:sldLayoutMk cId="3183318008" sldId="2147483650"/>
              <ac:spMk id="7" creationId="{75B4398C-840B-9258-9243-1E7B5DAB33F6}"/>
            </ac:spMkLst>
          </pc:spChg>
          <pc:spChg chg="mod">
            <ac:chgData name="Bartels Stéphanie" userId="208fd2de-1e66-432a-8485-0d841a771f34" providerId="ADAL" clId="{81B654F6-D1E6-49CC-86D3-D5D52D210952}" dt="2023-12-05T08:56:01.345" v="372" actId="14100"/>
            <ac:spMkLst>
              <pc:docMk/>
              <pc:sldMasterMk cId="2563949418" sldId="2147483648"/>
              <pc:sldLayoutMk cId="3183318008" sldId="2147483650"/>
              <ac:spMk id="8" creationId="{1A22ABAD-636F-CD78-A598-0F28C67545D2}"/>
            </ac:spMkLst>
          </pc:spChg>
        </pc:sldLayoutChg>
        <pc:sldLayoutChg chg="del">
          <pc:chgData name="Bartels Stéphanie" userId="208fd2de-1e66-432a-8485-0d841a771f34" providerId="ADAL" clId="{81B654F6-D1E6-49CC-86D3-D5D52D210952}" dt="2023-12-05T08:56:43.580" v="382" actId="2696"/>
          <pc:sldLayoutMkLst>
            <pc:docMk/>
            <pc:sldMasterMk cId="2563949418" sldId="2147483648"/>
            <pc:sldLayoutMk cId="3801889857" sldId="2147483651"/>
          </pc:sldLayoutMkLst>
        </pc:sldLayoutChg>
        <pc:sldLayoutChg chg="del">
          <pc:chgData name="Bartels Stéphanie" userId="208fd2de-1e66-432a-8485-0d841a771f34" providerId="ADAL" clId="{81B654F6-D1E6-49CC-86D3-D5D52D210952}" dt="2023-12-05T08:56:10.388" v="373" actId="2696"/>
          <pc:sldLayoutMkLst>
            <pc:docMk/>
            <pc:sldMasterMk cId="2563949418" sldId="2147483648"/>
            <pc:sldLayoutMk cId="99753680" sldId="2147483652"/>
          </pc:sldLayoutMkLst>
        </pc:sldLayoutChg>
        <pc:sldLayoutChg chg="del">
          <pc:chgData name="Bartels Stéphanie" userId="208fd2de-1e66-432a-8485-0d841a771f34" providerId="ADAL" clId="{81B654F6-D1E6-49CC-86D3-D5D52D210952}" dt="2023-12-05T08:56:13.028" v="374" actId="2696"/>
          <pc:sldLayoutMkLst>
            <pc:docMk/>
            <pc:sldMasterMk cId="2563949418" sldId="2147483648"/>
            <pc:sldLayoutMk cId="2778423316" sldId="2147483653"/>
          </pc:sldLayoutMkLst>
        </pc:sldLayoutChg>
        <pc:sldLayoutChg chg="addSp delSp modSp mod">
          <pc:chgData name="Bartels Stéphanie" userId="208fd2de-1e66-432a-8485-0d841a771f34" providerId="ADAL" clId="{81B654F6-D1E6-49CC-86D3-D5D52D210952}" dt="2023-12-05T08:56:17.996" v="376"/>
          <pc:sldLayoutMkLst>
            <pc:docMk/>
            <pc:sldMasterMk cId="2563949418" sldId="2147483648"/>
            <pc:sldLayoutMk cId="737591726" sldId="2147483654"/>
          </pc:sldLayoutMkLst>
          <pc:spChg chg="add mod">
            <ac:chgData name="Bartels Stéphanie" userId="208fd2de-1e66-432a-8485-0d841a771f34" providerId="ADAL" clId="{81B654F6-D1E6-49CC-86D3-D5D52D210952}" dt="2023-12-05T08:56:17.996" v="376"/>
            <ac:spMkLst>
              <pc:docMk/>
              <pc:sldMasterMk cId="2563949418" sldId="2147483648"/>
              <pc:sldLayoutMk cId="737591726" sldId="2147483654"/>
              <ac:spMk id="2" creationId="{FBA55E55-84DD-4D6E-A3B1-0EC25AB849AB}"/>
            </ac:spMkLst>
          </pc:spChg>
          <pc:spChg chg="del">
            <ac:chgData name="Bartels Stéphanie" userId="208fd2de-1e66-432a-8485-0d841a771f34" providerId="ADAL" clId="{81B654F6-D1E6-49CC-86D3-D5D52D210952}" dt="2023-12-05T08:56:16.940" v="375" actId="478"/>
            <ac:spMkLst>
              <pc:docMk/>
              <pc:sldMasterMk cId="2563949418" sldId="2147483648"/>
              <pc:sldLayoutMk cId="737591726" sldId="2147483654"/>
              <ac:spMk id="6" creationId="{43720079-2536-40B0-35F9-0448F1A919EF}"/>
            </ac:spMkLst>
          </pc:spChg>
        </pc:sldLayoutChg>
        <pc:sldLayoutChg chg="del">
          <pc:chgData name="Bartels Stéphanie" userId="208fd2de-1e66-432a-8485-0d841a771f34" providerId="ADAL" clId="{81B654F6-D1E6-49CC-86D3-D5D52D210952}" dt="2023-12-05T08:56:25.417" v="377" actId="2696"/>
          <pc:sldLayoutMkLst>
            <pc:docMk/>
            <pc:sldMasterMk cId="2563949418" sldId="2147483648"/>
            <pc:sldLayoutMk cId="1935990381" sldId="2147483655"/>
          </pc:sldLayoutMkLst>
        </pc:sldLayoutChg>
        <pc:sldLayoutChg chg="del">
          <pc:chgData name="Bartels Stéphanie" userId="208fd2de-1e66-432a-8485-0d841a771f34" providerId="ADAL" clId="{81B654F6-D1E6-49CC-86D3-D5D52D210952}" dt="2023-12-05T08:56:27.646" v="378" actId="2696"/>
          <pc:sldLayoutMkLst>
            <pc:docMk/>
            <pc:sldMasterMk cId="2563949418" sldId="2147483648"/>
            <pc:sldLayoutMk cId="3521356356" sldId="2147483656"/>
          </pc:sldLayoutMkLst>
        </pc:sldLayoutChg>
        <pc:sldLayoutChg chg="del">
          <pc:chgData name="Bartels Stéphanie" userId="208fd2de-1e66-432a-8485-0d841a771f34" providerId="ADAL" clId="{81B654F6-D1E6-49CC-86D3-D5D52D210952}" dt="2023-12-05T08:56:29.472" v="379" actId="2696"/>
          <pc:sldLayoutMkLst>
            <pc:docMk/>
            <pc:sldMasterMk cId="2563949418" sldId="2147483648"/>
            <pc:sldLayoutMk cId="3246212871" sldId="2147483657"/>
          </pc:sldLayoutMkLst>
        </pc:sldLayoutChg>
        <pc:sldLayoutChg chg="del">
          <pc:chgData name="Bartels Stéphanie" userId="208fd2de-1e66-432a-8485-0d841a771f34" providerId="ADAL" clId="{81B654F6-D1E6-49CC-86D3-D5D52D210952}" dt="2023-12-05T08:56:32.398" v="380" actId="2696"/>
          <pc:sldLayoutMkLst>
            <pc:docMk/>
            <pc:sldMasterMk cId="2563949418" sldId="2147483648"/>
            <pc:sldLayoutMk cId="1420507489" sldId="2147483658"/>
          </pc:sldLayoutMkLst>
        </pc:sldLayoutChg>
        <pc:sldLayoutChg chg="del">
          <pc:chgData name="Bartels Stéphanie" userId="208fd2de-1e66-432a-8485-0d841a771f34" providerId="ADAL" clId="{81B654F6-D1E6-49CC-86D3-D5D52D210952}" dt="2023-12-05T08:56:34.285" v="381" actId="2696"/>
          <pc:sldLayoutMkLst>
            <pc:docMk/>
            <pc:sldMasterMk cId="2563949418" sldId="2147483648"/>
            <pc:sldLayoutMk cId="2444991917" sldId="2147483659"/>
          </pc:sldLayoutMkLst>
        </pc:sldLayoutChg>
      </pc:sldMasterChg>
    </pc:docChg>
  </pc:docChgLst>
  <pc:docChgLst>
    <pc:chgData name="Bartels Stéphanie" userId="208fd2de-1e66-432a-8485-0d841a771f34" providerId="ADAL" clId="{0FF88DD4-4C6A-4A80-B45C-1991345FB415}"/>
    <pc:docChg chg="custSel delSld modSld modMainMaster">
      <pc:chgData name="Bartels Stéphanie" userId="208fd2de-1e66-432a-8485-0d841a771f34" providerId="ADAL" clId="{0FF88DD4-4C6A-4A80-B45C-1991345FB415}" dt="2024-01-03T15:59:49.879" v="77" actId="47"/>
      <pc:docMkLst>
        <pc:docMk/>
      </pc:docMkLst>
      <pc:sldChg chg="modSp mod">
        <pc:chgData name="Bartels Stéphanie" userId="208fd2de-1e66-432a-8485-0d841a771f34" providerId="ADAL" clId="{0FF88DD4-4C6A-4A80-B45C-1991345FB415}" dt="2024-01-03T15:38:06.379" v="73" actId="14100"/>
        <pc:sldMkLst>
          <pc:docMk/>
          <pc:sldMk cId="2824669402" sldId="283"/>
        </pc:sldMkLst>
        <pc:graphicFrameChg chg="mod modGraphic">
          <ac:chgData name="Bartels Stéphanie" userId="208fd2de-1e66-432a-8485-0d841a771f34" providerId="ADAL" clId="{0FF88DD4-4C6A-4A80-B45C-1991345FB415}" dt="2024-01-03T15:38:06.379" v="73" actId="14100"/>
          <ac:graphicFrameMkLst>
            <pc:docMk/>
            <pc:sldMk cId="2824669402" sldId="283"/>
            <ac:graphicFrameMk id="4" creationId="{D74F5915-D242-61D5-2CD3-96F7B4F2B999}"/>
          </ac:graphicFrameMkLst>
        </pc:graphicFrameChg>
      </pc:sldChg>
      <pc:sldChg chg="modSp mod chgLayout">
        <pc:chgData name="Bartels Stéphanie" userId="208fd2de-1e66-432a-8485-0d841a771f34" providerId="ADAL" clId="{0FF88DD4-4C6A-4A80-B45C-1991345FB415}" dt="2024-01-03T15:37:35.244" v="46" actId="700"/>
        <pc:sldMkLst>
          <pc:docMk/>
          <pc:sldMk cId="1207719345" sldId="285"/>
        </pc:sldMkLst>
        <pc:spChg chg="mod ord">
          <ac:chgData name="Bartels Stéphanie" userId="208fd2de-1e66-432a-8485-0d841a771f34" providerId="ADAL" clId="{0FF88DD4-4C6A-4A80-B45C-1991345FB415}" dt="2024-01-03T15:37:35.244" v="46" actId="700"/>
          <ac:spMkLst>
            <pc:docMk/>
            <pc:sldMk cId="1207719345" sldId="285"/>
            <ac:spMk id="2" creationId="{941CF57B-BC99-A726-309E-7A0E2C1FFE44}"/>
          </ac:spMkLst>
        </pc:spChg>
        <pc:spChg chg="mod ord">
          <ac:chgData name="Bartels Stéphanie" userId="208fd2de-1e66-432a-8485-0d841a771f34" providerId="ADAL" clId="{0FF88DD4-4C6A-4A80-B45C-1991345FB415}" dt="2024-01-03T15:37:35.244" v="46" actId="700"/>
          <ac:spMkLst>
            <pc:docMk/>
            <pc:sldMk cId="1207719345" sldId="285"/>
            <ac:spMk id="3" creationId="{9FCF38A3-64AD-A40C-E94F-4AD1B3C2CE49}"/>
          </ac:spMkLst>
        </pc:spChg>
      </pc:sldChg>
      <pc:sldChg chg="modSp mod">
        <pc:chgData name="Bartels Stéphanie" userId="208fd2de-1e66-432a-8485-0d841a771f34" providerId="ADAL" clId="{0FF88DD4-4C6A-4A80-B45C-1991345FB415}" dt="2024-01-03T15:36:40.920" v="8" actId="121"/>
        <pc:sldMkLst>
          <pc:docMk/>
          <pc:sldMk cId="657932141" sldId="402"/>
        </pc:sldMkLst>
        <pc:spChg chg="mod">
          <ac:chgData name="Bartels Stéphanie" userId="208fd2de-1e66-432a-8485-0d841a771f34" providerId="ADAL" clId="{0FF88DD4-4C6A-4A80-B45C-1991345FB415}" dt="2024-01-03T15:36:40.920" v="8" actId="121"/>
          <ac:spMkLst>
            <pc:docMk/>
            <pc:sldMk cId="657932141" sldId="402"/>
            <ac:spMk id="17" creationId="{00000000-0000-0000-0000-000000000000}"/>
          </ac:spMkLst>
        </pc:spChg>
      </pc:sldChg>
      <pc:sldChg chg="modSp mod">
        <pc:chgData name="Bartels Stéphanie" userId="208fd2de-1e66-432a-8485-0d841a771f34" providerId="ADAL" clId="{0FF88DD4-4C6A-4A80-B45C-1991345FB415}" dt="2024-01-03T15:38:27.998" v="76" actId="14100"/>
        <pc:sldMkLst>
          <pc:docMk/>
          <pc:sldMk cId="700760839" sldId="404"/>
        </pc:sldMkLst>
        <pc:graphicFrameChg chg="mod modGraphic">
          <ac:chgData name="Bartels Stéphanie" userId="208fd2de-1e66-432a-8485-0d841a771f34" providerId="ADAL" clId="{0FF88DD4-4C6A-4A80-B45C-1991345FB415}" dt="2024-01-03T15:38:27.998" v="76" actId="14100"/>
          <ac:graphicFrameMkLst>
            <pc:docMk/>
            <pc:sldMk cId="700760839" sldId="404"/>
            <ac:graphicFrameMk id="4" creationId="{D74F5915-D242-61D5-2CD3-96F7B4F2B999}"/>
          </ac:graphicFrameMkLst>
        </pc:graphicFrameChg>
      </pc:sldChg>
      <pc:sldChg chg="del">
        <pc:chgData name="Bartels Stéphanie" userId="208fd2de-1e66-432a-8485-0d841a771f34" providerId="ADAL" clId="{0FF88DD4-4C6A-4A80-B45C-1991345FB415}" dt="2024-01-03T15:59:49.879" v="77" actId="47"/>
        <pc:sldMkLst>
          <pc:docMk/>
          <pc:sldMk cId="3620364791" sldId="408"/>
        </pc:sldMkLst>
      </pc:sldChg>
      <pc:sldMasterChg chg="addSp delSp modSp mod modSldLayout">
        <pc:chgData name="Bartels Stéphanie" userId="208fd2de-1e66-432a-8485-0d841a771f34" providerId="ADAL" clId="{0FF88DD4-4C6A-4A80-B45C-1991345FB415}" dt="2024-01-03T15:37:49.391" v="72" actId="14100"/>
        <pc:sldMasterMkLst>
          <pc:docMk/>
          <pc:sldMasterMk cId="2563949418" sldId="2147483648"/>
        </pc:sldMasterMkLst>
        <pc:grpChg chg="del">
          <ac:chgData name="Bartels Stéphanie" userId="208fd2de-1e66-432a-8485-0d841a771f34" providerId="ADAL" clId="{0FF88DD4-4C6A-4A80-B45C-1991345FB415}" dt="2024-01-03T15:35:44.741" v="2" actId="478"/>
          <ac:grpSpMkLst>
            <pc:docMk/>
            <pc:sldMasterMk cId="2563949418" sldId="2147483648"/>
            <ac:grpSpMk id="4" creationId="{90C344EF-FFAE-8478-208C-580863F5658E}"/>
          </ac:grpSpMkLst>
        </pc:grpChg>
        <pc:picChg chg="add del mod">
          <ac:chgData name="Bartels Stéphanie" userId="208fd2de-1e66-432a-8485-0d841a771f34" providerId="ADAL" clId="{0FF88DD4-4C6A-4A80-B45C-1991345FB415}" dt="2024-01-03T15:36:57.172" v="9" actId="478"/>
          <ac:picMkLst>
            <pc:docMk/>
            <pc:sldMasterMk cId="2563949418" sldId="2147483648"/>
            <ac:picMk id="7" creationId="{CB57EBEE-D041-F253-1ABC-63A33F8DB8AB}"/>
          </ac:picMkLst>
        </pc:picChg>
        <pc:sldLayoutChg chg="modSp mod">
          <pc:chgData name="Bartels Stéphanie" userId="208fd2de-1e66-432a-8485-0d841a771f34" providerId="ADAL" clId="{0FF88DD4-4C6A-4A80-B45C-1991345FB415}" dt="2024-01-03T15:37:49.391" v="72" actId="14100"/>
          <pc:sldLayoutMkLst>
            <pc:docMk/>
            <pc:sldMasterMk cId="2563949418" sldId="2147483648"/>
            <pc:sldLayoutMk cId="3183318008" sldId="2147483650"/>
          </pc:sldLayoutMkLst>
          <pc:spChg chg="mod">
            <ac:chgData name="Bartels Stéphanie" userId="208fd2de-1e66-432a-8485-0d841a771f34" providerId="ADAL" clId="{0FF88DD4-4C6A-4A80-B45C-1991345FB415}" dt="2024-01-03T15:37:43.976" v="71" actId="1035"/>
            <ac:spMkLst>
              <pc:docMk/>
              <pc:sldMasterMk cId="2563949418" sldId="2147483648"/>
              <pc:sldLayoutMk cId="3183318008" sldId="2147483650"/>
              <ac:spMk id="2" creationId="{F59B1A9E-9875-220B-2238-A665D8C9F891}"/>
            </ac:spMkLst>
          </pc:spChg>
          <pc:spChg chg="mod">
            <ac:chgData name="Bartels Stéphanie" userId="208fd2de-1e66-432a-8485-0d841a771f34" providerId="ADAL" clId="{0FF88DD4-4C6A-4A80-B45C-1991345FB415}" dt="2024-01-03T15:37:49.391" v="72" actId="14100"/>
            <ac:spMkLst>
              <pc:docMk/>
              <pc:sldMasterMk cId="2563949418" sldId="2147483648"/>
              <pc:sldLayoutMk cId="3183318008" sldId="2147483650"/>
              <ac:spMk id="8" creationId="{1A22ABAD-636F-CD78-A598-0F28C67545D2}"/>
            </ac:spMkLst>
          </pc:spChg>
        </pc:sldLayoutChg>
        <pc:sldLayoutChg chg="modSp mod">
          <pc:chgData name="Bartels Stéphanie" userId="208fd2de-1e66-432a-8485-0d841a771f34" providerId="ADAL" clId="{0FF88DD4-4C6A-4A80-B45C-1991345FB415}" dt="2024-01-03T15:37:23.245" v="45" actId="1035"/>
          <pc:sldLayoutMkLst>
            <pc:docMk/>
            <pc:sldMasterMk cId="2563949418" sldId="2147483648"/>
            <pc:sldLayoutMk cId="737591726" sldId="2147483654"/>
          </pc:sldLayoutMkLst>
          <pc:spChg chg="mod">
            <ac:chgData name="Bartels Stéphanie" userId="208fd2de-1e66-432a-8485-0d841a771f34" providerId="ADAL" clId="{0FF88DD4-4C6A-4A80-B45C-1991345FB415}" dt="2024-01-03T15:37:23.245" v="45" actId="1035"/>
            <ac:spMkLst>
              <pc:docMk/>
              <pc:sldMasterMk cId="2563949418" sldId="2147483648"/>
              <pc:sldLayoutMk cId="737591726" sldId="2147483654"/>
              <ac:spMk id="2" creationId="{FBA55E55-84DD-4D6E-A3B1-0EC25AB849AB}"/>
            </ac:spMkLst>
          </pc:spChg>
        </pc:sldLayoutChg>
        <pc:sldLayoutChg chg="addSp delSp modSp mod">
          <pc:chgData name="Bartels Stéphanie" userId="208fd2de-1e66-432a-8485-0d841a771f34" providerId="ADAL" clId="{0FF88DD4-4C6A-4A80-B45C-1991345FB415}" dt="2024-01-03T15:36:16.092" v="5" actId="1076"/>
          <pc:sldLayoutMkLst>
            <pc:docMk/>
            <pc:sldMasterMk cId="2563949418" sldId="2147483648"/>
            <pc:sldLayoutMk cId="2843159343" sldId="2147483660"/>
          </pc:sldLayoutMkLst>
          <pc:grpChg chg="del">
            <ac:chgData name="Bartels Stéphanie" userId="208fd2de-1e66-432a-8485-0d841a771f34" providerId="ADAL" clId="{0FF88DD4-4C6A-4A80-B45C-1991345FB415}" dt="2024-01-03T15:35:31.501" v="0" actId="478"/>
            <ac:grpSpMkLst>
              <pc:docMk/>
              <pc:sldMasterMk cId="2563949418" sldId="2147483648"/>
              <pc:sldLayoutMk cId="2843159343" sldId="2147483660"/>
              <ac:grpSpMk id="2" creationId="{3FF54940-D1FA-2E16-CA71-7AA7DD6D95E7}"/>
            </ac:grpSpMkLst>
          </pc:grpChg>
          <pc:grpChg chg="add mod">
            <ac:chgData name="Bartels Stéphanie" userId="208fd2de-1e66-432a-8485-0d841a771f34" providerId="ADAL" clId="{0FF88DD4-4C6A-4A80-B45C-1991345FB415}" dt="2024-01-03T15:36:16.092" v="5" actId="1076"/>
            <ac:grpSpMkLst>
              <pc:docMk/>
              <pc:sldMasterMk cId="2563949418" sldId="2147483648"/>
              <pc:sldLayoutMk cId="2843159343" sldId="2147483660"/>
              <ac:grpSpMk id="7" creationId="{CB9BD6CC-20D5-21E2-48DF-B93D5625998B}"/>
            </ac:grpSpMkLst>
          </pc:grpChg>
          <pc:picChg chg="add mod">
            <ac:chgData name="Bartels Stéphanie" userId="208fd2de-1e66-432a-8485-0d841a771f34" providerId="ADAL" clId="{0FF88DD4-4C6A-4A80-B45C-1991345FB415}" dt="2024-01-03T15:35:36.888" v="1"/>
            <ac:picMkLst>
              <pc:docMk/>
              <pc:sldMasterMk cId="2563949418" sldId="2147483648"/>
              <pc:sldLayoutMk cId="2843159343" sldId="2147483660"/>
              <ac:picMk id="5" creationId="{1474FE7D-F3CC-7EF4-2016-5710BF6BA206}"/>
            </ac:picMkLst>
          </pc:picChg>
          <pc:picChg chg="mod">
            <ac:chgData name="Bartels Stéphanie" userId="208fd2de-1e66-432a-8485-0d841a771f34" providerId="ADAL" clId="{0FF88DD4-4C6A-4A80-B45C-1991345FB415}" dt="2024-01-03T15:36:10.829" v="4"/>
            <ac:picMkLst>
              <pc:docMk/>
              <pc:sldMasterMk cId="2563949418" sldId="2147483648"/>
              <pc:sldLayoutMk cId="2843159343" sldId="2147483660"/>
              <ac:picMk id="9" creationId="{77089D5F-9A95-FC39-1A7A-36E251439126}"/>
            </ac:picMkLst>
          </pc:picChg>
          <pc:picChg chg="mod">
            <ac:chgData name="Bartels Stéphanie" userId="208fd2de-1e66-432a-8485-0d841a771f34" providerId="ADAL" clId="{0FF88DD4-4C6A-4A80-B45C-1991345FB415}" dt="2024-01-03T15:36:10.829" v="4"/>
            <ac:picMkLst>
              <pc:docMk/>
              <pc:sldMasterMk cId="2563949418" sldId="2147483648"/>
              <pc:sldLayoutMk cId="2843159343" sldId="2147483660"/>
              <ac:picMk id="10" creationId="{669B1565-6C64-5EDE-362F-AA2317951824}"/>
            </ac:picMkLst>
          </pc:picChg>
          <pc:picChg chg="mod">
            <ac:chgData name="Bartels Stéphanie" userId="208fd2de-1e66-432a-8485-0d841a771f34" providerId="ADAL" clId="{0FF88DD4-4C6A-4A80-B45C-1991345FB415}" dt="2024-01-03T15:36:10.829" v="4"/>
            <ac:picMkLst>
              <pc:docMk/>
              <pc:sldMasterMk cId="2563949418" sldId="2147483648"/>
              <pc:sldLayoutMk cId="2843159343" sldId="2147483660"/>
              <ac:picMk id="12" creationId="{2E905CD5-04E9-C9FF-21D8-845228A2B0B6}"/>
            </ac:picMkLst>
          </pc:picChg>
          <pc:cxnChg chg="mod">
            <ac:chgData name="Bartels Stéphanie" userId="208fd2de-1e66-432a-8485-0d841a771f34" providerId="ADAL" clId="{0FF88DD4-4C6A-4A80-B45C-1991345FB415}" dt="2024-01-03T15:36:10.829" v="4"/>
            <ac:cxnSpMkLst>
              <pc:docMk/>
              <pc:sldMasterMk cId="2563949418" sldId="2147483648"/>
              <pc:sldLayoutMk cId="2843159343" sldId="2147483660"/>
              <ac:cxnSpMk id="13" creationId="{759EE7F5-7C9C-7803-DC70-DF4D42B19AC4}"/>
            </ac:cxnSpMkLst>
          </pc:cxnChg>
          <pc:cxnChg chg="mod">
            <ac:chgData name="Bartels Stéphanie" userId="208fd2de-1e66-432a-8485-0d841a771f34" providerId="ADAL" clId="{0FF88DD4-4C6A-4A80-B45C-1991345FB415}" dt="2024-01-03T15:36:10.829" v="4"/>
            <ac:cxnSpMkLst>
              <pc:docMk/>
              <pc:sldMasterMk cId="2563949418" sldId="2147483648"/>
              <pc:sldLayoutMk cId="2843159343" sldId="2147483660"/>
              <ac:cxnSpMk id="14" creationId="{3C0E56EC-41C6-D4BF-08B6-5283C6B93768}"/>
            </ac:cxnSpMkLst>
          </pc:cxnChg>
        </pc:sldLayoutChg>
      </pc:sldMasterChg>
    </pc:docChg>
  </pc:docChgLst>
  <pc:docChgLst>
    <pc:chgData name="Chantal Derungs-Siegrist" userId="7d329745-9d75-4da4-93a8-700d4de698f9" providerId="ADAL" clId="{E7CAC26C-B640-4AB5-9F74-F8B750DD4CAA}"/>
    <pc:docChg chg="modSld">
      <pc:chgData name="Chantal Derungs-Siegrist" userId="7d329745-9d75-4da4-93a8-700d4de698f9" providerId="ADAL" clId="{E7CAC26C-B640-4AB5-9F74-F8B750DD4CAA}" dt="2024-01-24T08:00:18.624" v="116" actId="20577"/>
      <pc:docMkLst>
        <pc:docMk/>
      </pc:docMkLst>
      <pc:sldChg chg="modSp mod">
        <pc:chgData name="Chantal Derungs-Siegrist" userId="7d329745-9d75-4da4-93a8-700d4de698f9" providerId="ADAL" clId="{E7CAC26C-B640-4AB5-9F74-F8B750DD4CAA}" dt="2024-01-24T07:59:55.597" v="61" actId="20577"/>
        <pc:sldMkLst>
          <pc:docMk/>
          <pc:sldMk cId="2824669402" sldId="283"/>
        </pc:sldMkLst>
        <pc:graphicFrameChg chg="modGraphic">
          <ac:chgData name="Chantal Derungs-Siegrist" userId="7d329745-9d75-4da4-93a8-700d4de698f9" providerId="ADAL" clId="{E7CAC26C-B640-4AB5-9F74-F8B750DD4CAA}" dt="2024-01-24T07:59:55.597" v="61" actId="20577"/>
          <ac:graphicFrameMkLst>
            <pc:docMk/>
            <pc:sldMk cId="2824669402" sldId="283"/>
            <ac:graphicFrameMk id="4" creationId="{D74F5915-D242-61D5-2CD3-96F7B4F2B999}"/>
          </ac:graphicFrameMkLst>
        </pc:graphicFrameChg>
      </pc:sldChg>
      <pc:sldChg chg="modSp mod">
        <pc:chgData name="Chantal Derungs-Siegrist" userId="7d329745-9d75-4da4-93a8-700d4de698f9" providerId="ADAL" clId="{E7CAC26C-B640-4AB5-9F74-F8B750DD4CAA}" dt="2024-01-24T07:58:46.883" v="1" actId="20577"/>
        <pc:sldMkLst>
          <pc:docMk/>
          <pc:sldMk cId="1207719345" sldId="285"/>
        </pc:sldMkLst>
        <pc:spChg chg="mod">
          <ac:chgData name="Chantal Derungs-Siegrist" userId="7d329745-9d75-4da4-93a8-700d4de698f9" providerId="ADAL" clId="{E7CAC26C-B640-4AB5-9F74-F8B750DD4CAA}" dt="2024-01-24T07:58:46.883" v="1" actId="20577"/>
          <ac:spMkLst>
            <pc:docMk/>
            <pc:sldMk cId="1207719345" sldId="285"/>
            <ac:spMk id="3" creationId="{9FCF38A3-64AD-A40C-E94F-4AD1B3C2CE49}"/>
          </ac:spMkLst>
        </pc:spChg>
      </pc:sldChg>
      <pc:sldChg chg="modSp mod">
        <pc:chgData name="Chantal Derungs-Siegrist" userId="7d329745-9d75-4da4-93a8-700d4de698f9" providerId="ADAL" clId="{E7CAC26C-B640-4AB5-9F74-F8B750DD4CAA}" dt="2024-01-24T07:59:02.849" v="5" actId="20577"/>
        <pc:sldMkLst>
          <pc:docMk/>
          <pc:sldMk cId="3846718788" sldId="289"/>
        </pc:sldMkLst>
        <pc:spChg chg="mod">
          <ac:chgData name="Chantal Derungs-Siegrist" userId="7d329745-9d75-4da4-93a8-700d4de698f9" providerId="ADAL" clId="{E7CAC26C-B640-4AB5-9F74-F8B750DD4CAA}" dt="2024-01-24T07:58:55.885" v="4" actId="20577"/>
          <ac:spMkLst>
            <pc:docMk/>
            <pc:sldMk cId="3846718788" sldId="289"/>
            <ac:spMk id="4" creationId="{97283008-089C-04BD-4567-C9A61B48C9FF}"/>
          </ac:spMkLst>
        </pc:spChg>
        <pc:spChg chg="mod">
          <ac:chgData name="Chantal Derungs-Siegrist" userId="7d329745-9d75-4da4-93a8-700d4de698f9" providerId="ADAL" clId="{E7CAC26C-B640-4AB5-9F74-F8B750DD4CAA}" dt="2024-01-24T07:59:02.849" v="5" actId="20577"/>
          <ac:spMkLst>
            <pc:docMk/>
            <pc:sldMk cId="3846718788" sldId="289"/>
            <ac:spMk id="5" creationId="{19A59691-97DC-F6AC-45F8-A12067689E54}"/>
          </ac:spMkLst>
        </pc:spChg>
      </pc:sldChg>
      <pc:sldChg chg="modSp mod">
        <pc:chgData name="Chantal Derungs-Siegrist" userId="7d329745-9d75-4da4-93a8-700d4de698f9" providerId="ADAL" clId="{E7CAC26C-B640-4AB5-9F74-F8B750DD4CAA}" dt="2024-01-24T08:00:18.624" v="116" actId="20577"/>
        <pc:sldMkLst>
          <pc:docMk/>
          <pc:sldMk cId="700760839" sldId="404"/>
        </pc:sldMkLst>
        <pc:graphicFrameChg chg="modGraphic">
          <ac:chgData name="Chantal Derungs-Siegrist" userId="7d329745-9d75-4da4-93a8-700d4de698f9" providerId="ADAL" clId="{E7CAC26C-B640-4AB5-9F74-F8B750DD4CAA}" dt="2024-01-24T08:00:18.624" v="116" actId="20577"/>
          <ac:graphicFrameMkLst>
            <pc:docMk/>
            <pc:sldMk cId="700760839" sldId="404"/>
            <ac:graphicFrameMk id="4" creationId="{D74F5915-D242-61D5-2CD3-96F7B4F2B999}"/>
          </ac:graphicFrameMkLst>
        </pc:graphicFrameChg>
      </pc:sldChg>
    </pc:docChg>
  </pc:docChgLst>
  <pc:docChgLst>
    <pc:chgData name="Chantal Derungs-Siegrist" userId="7d329745-9d75-4da4-93a8-700d4de698f9" providerId="ADAL" clId="{246A57BF-E795-4C35-8119-E210D799C392}"/>
    <pc:docChg chg="modSld">
      <pc:chgData name="Chantal Derungs-Siegrist" userId="7d329745-9d75-4da4-93a8-700d4de698f9" providerId="ADAL" clId="{246A57BF-E795-4C35-8119-E210D799C392}" dt="2024-01-05T16:03:51.954" v="98" actId="20577"/>
      <pc:docMkLst>
        <pc:docMk/>
      </pc:docMkLst>
      <pc:sldChg chg="modSp mod">
        <pc:chgData name="Chantal Derungs-Siegrist" userId="7d329745-9d75-4da4-93a8-700d4de698f9" providerId="ADAL" clId="{246A57BF-E795-4C35-8119-E210D799C392}" dt="2024-01-05T15:59:13.780" v="8" actId="20577"/>
        <pc:sldMkLst>
          <pc:docMk/>
          <pc:sldMk cId="259565167" sldId="260"/>
        </pc:sldMkLst>
        <pc:spChg chg="mod">
          <ac:chgData name="Chantal Derungs-Siegrist" userId="7d329745-9d75-4da4-93a8-700d4de698f9" providerId="ADAL" clId="{246A57BF-E795-4C35-8119-E210D799C392}" dt="2024-01-05T15:59:13.780" v="8" actId="20577"/>
          <ac:spMkLst>
            <pc:docMk/>
            <pc:sldMk cId="259565167" sldId="260"/>
            <ac:spMk id="25" creationId="{814AB3BB-01D5-AA19-48A6-39CA5D430BF7}"/>
          </ac:spMkLst>
        </pc:spChg>
      </pc:sldChg>
      <pc:sldChg chg="modSp mod">
        <pc:chgData name="Chantal Derungs-Siegrist" userId="7d329745-9d75-4da4-93a8-700d4de698f9" providerId="ADAL" clId="{246A57BF-E795-4C35-8119-E210D799C392}" dt="2024-01-05T15:59:46.089" v="12" actId="20577"/>
        <pc:sldMkLst>
          <pc:docMk/>
          <pc:sldMk cId="1226852955" sldId="270"/>
        </pc:sldMkLst>
        <pc:spChg chg="mod">
          <ac:chgData name="Chantal Derungs-Siegrist" userId="7d329745-9d75-4da4-93a8-700d4de698f9" providerId="ADAL" clId="{246A57BF-E795-4C35-8119-E210D799C392}" dt="2024-01-05T15:59:46.089" v="12" actId="20577"/>
          <ac:spMkLst>
            <pc:docMk/>
            <pc:sldMk cId="1226852955" sldId="270"/>
            <ac:spMk id="3" creationId="{FC2273F0-17FC-D614-52FB-2895326A3333}"/>
          </ac:spMkLst>
        </pc:spChg>
      </pc:sldChg>
      <pc:sldChg chg="modSp mod addCm">
        <pc:chgData name="Chantal Derungs-Siegrist" userId="7d329745-9d75-4da4-93a8-700d4de698f9" providerId="ADAL" clId="{246A57BF-E795-4C35-8119-E210D799C392}" dt="2024-01-05T16:02:12.592" v="52"/>
        <pc:sldMkLst>
          <pc:docMk/>
          <pc:sldMk cId="2824669402" sldId="283"/>
        </pc:sldMkLst>
        <pc:graphicFrameChg chg="modGraphic">
          <ac:chgData name="Chantal Derungs-Siegrist" userId="7d329745-9d75-4da4-93a8-700d4de698f9" providerId="ADAL" clId="{246A57BF-E795-4C35-8119-E210D799C392}" dt="2024-01-05T16:01:12.327" v="51" actId="20577"/>
          <ac:graphicFrameMkLst>
            <pc:docMk/>
            <pc:sldMk cId="2824669402" sldId="283"/>
            <ac:graphicFrameMk id="4" creationId="{D74F5915-D242-61D5-2CD3-96F7B4F2B99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antal Derungs-Siegrist" userId="7d329745-9d75-4da4-93a8-700d4de698f9" providerId="ADAL" clId="{246A57BF-E795-4C35-8119-E210D799C392}" dt="2024-01-05T16:02:12.592" v="52"/>
              <pc2:cmMkLst xmlns:pc2="http://schemas.microsoft.com/office/powerpoint/2019/9/main/command">
                <pc:docMk/>
                <pc:sldMk cId="2824669402" sldId="283"/>
                <pc2:cmMk id="{4E340789-E246-4966-98E1-6EFAF69B81FE}"/>
              </pc2:cmMkLst>
            </pc226:cmChg>
          </p:ext>
        </pc:extLst>
      </pc:sldChg>
      <pc:sldChg chg="modSp mod">
        <pc:chgData name="Chantal Derungs-Siegrist" userId="7d329745-9d75-4da4-93a8-700d4de698f9" providerId="ADAL" clId="{246A57BF-E795-4C35-8119-E210D799C392}" dt="2024-01-05T16:00:14.855" v="39" actId="20577"/>
        <pc:sldMkLst>
          <pc:docMk/>
          <pc:sldMk cId="3846718788" sldId="289"/>
        </pc:sldMkLst>
        <pc:spChg chg="mod">
          <ac:chgData name="Chantal Derungs-Siegrist" userId="7d329745-9d75-4da4-93a8-700d4de698f9" providerId="ADAL" clId="{246A57BF-E795-4C35-8119-E210D799C392}" dt="2024-01-05T15:59:58.427" v="19" actId="20577"/>
          <ac:spMkLst>
            <pc:docMk/>
            <pc:sldMk cId="3846718788" sldId="289"/>
            <ac:spMk id="4" creationId="{97283008-089C-04BD-4567-C9A61B48C9FF}"/>
          </ac:spMkLst>
        </pc:spChg>
        <pc:spChg chg="mod">
          <ac:chgData name="Chantal Derungs-Siegrist" userId="7d329745-9d75-4da4-93a8-700d4de698f9" providerId="ADAL" clId="{246A57BF-E795-4C35-8119-E210D799C392}" dt="2024-01-05T16:00:14.855" v="39" actId="20577"/>
          <ac:spMkLst>
            <pc:docMk/>
            <pc:sldMk cId="3846718788" sldId="289"/>
            <ac:spMk id="5" creationId="{19A59691-97DC-F6AC-45F8-A12067689E54}"/>
          </ac:spMkLst>
        </pc:spChg>
      </pc:sldChg>
      <pc:sldChg chg="modSp mod">
        <pc:chgData name="Chantal Derungs-Siegrist" userId="7d329745-9d75-4da4-93a8-700d4de698f9" providerId="ADAL" clId="{246A57BF-E795-4C35-8119-E210D799C392}" dt="2024-01-05T16:03:02.024" v="66" actId="20577"/>
        <pc:sldMkLst>
          <pc:docMk/>
          <pc:sldMk cId="700760839" sldId="404"/>
        </pc:sldMkLst>
        <pc:graphicFrameChg chg="mod modGraphic">
          <ac:chgData name="Chantal Derungs-Siegrist" userId="7d329745-9d75-4da4-93a8-700d4de698f9" providerId="ADAL" clId="{246A57BF-E795-4C35-8119-E210D799C392}" dt="2024-01-05T16:03:02.024" v="66" actId="20577"/>
          <ac:graphicFrameMkLst>
            <pc:docMk/>
            <pc:sldMk cId="700760839" sldId="404"/>
            <ac:graphicFrameMk id="4" creationId="{D74F5915-D242-61D5-2CD3-96F7B4F2B999}"/>
          </ac:graphicFrameMkLst>
        </pc:graphicFrameChg>
      </pc:sldChg>
      <pc:sldChg chg="modSp mod">
        <pc:chgData name="Chantal Derungs-Siegrist" userId="7d329745-9d75-4da4-93a8-700d4de698f9" providerId="ADAL" clId="{246A57BF-E795-4C35-8119-E210D799C392}" dt="2024-01-05T16:03:51.954" v="98" actId="20577"/>
        <pc:sldMkLst>
          <pc:docMk/>
          <pc:sldMk cId="3783340348" sldId="406"/>
        </pc:sldMkLst>
        <pc:spChg chg="mod">
          <ac:chgData name="Chantal Derungs-Siegrist" userId="7d329745-9d75-4da4-93a8-700d4de698f9" providerId="ADAL" clId="{246A57BF-E795-4C35-8119-E210D799C392}" dt="2024-01-05T16:03:51.954" v="98" actId="20577"/>
          <ac:spMkLst>
            <pc:docMk/>
            <pc:sldMk cId="3783340348" sldId="406"/>
            <ac:spMk id="4" creationId="{5A382509-1A90-B6F4-5E59-B5D7CDC5F0BF}"/>
          </ac:spMkLst>
        </pc:spChg>
      </pc:sldChg>
    </pc:docChg>
  </pc:docChgLst>
  <pc:docChgLst>
    <pc:chgData clId="Web-{6D980FBC-57F6-BE42-196A-85192F34C2BA}"/>
    <pc:docChg chg="delSld">
      <pc:chgData name="" userId="" providerId="" clId="Web-{6D980FBC-57F6-BE42-196A-85192F34C2BA}" dt="2024-01-18T14:22:28.962" v="0"/>
      <pc:docMkLst>
        <pc:docMk/>
      </pc:docMkLst>
      <pc:sldChg chg="del">
        <pc:chgData name="" userId="" providerId="" clId="Web-{6D980FBC-57F6-BE42-196A-85192F34C2BA}" dt="2024-01-18T14:22:28.962" v="0"/>
        <pc:sldMkLst>
          <pc:docMk/>
          <pc:sldMk cId="488896737" sldId="4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6B2A9-C26D-4BB4-916E-0C437E3A4B82}" type="datetimeFigureOut">
              <a:rPr lang="de-CH" smtClean="0"/>
              <a:t>24.01.2024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D4FD5-4706-4EB2-9A81-6651CB6CB61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687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0B72-9392-4C62-A693-CAC54842789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89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D4FD5-4706-4EB2-9A81-6651CB6CB614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6446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D43CE-21B2-8757-3256-BDD8B3C12B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EC54727-7633-E442-1E46-B440B322B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C1A6C0-FB9E-9530-860B-C0158934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16BA55-A178-462E-B715-0AF3987D0907}" type="datetimeFigureOut">
              <a:rPr lang="de-CH" smtClean="0"/>
              <a:t>24.01.2024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03ED30-2768-49F7-885C-B78F6282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06158F-7DB4-136A-2D27-FBDD367A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3B8722-896F-44E9-AA88-9F576040A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740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9B5516-A783-A6F0-DF7A-0FDBF36A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1463" y="6348399"/>
            <a:ext cx="2743200" cy="365125"/>
          </a:xfrm>
          <a:prstGeom prst="rect">
            <a:avLst/>
          </a:prstGeom>
        </p:spPr>
        <p:txBody>
          <a:bodyPr/>
          <a:lstStyle/>
          <a:p>
            <a:fld id="{0A3B8722-896F-44E9-AA88-9F576040AF64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1A22ABAD-636F-CD78-A598-0F28C6754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88" y="739471"/>
            <a:ext cx="11771875" cy="553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9B1A9E-9875-220B-2238-A665D8C9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88" y="274672"/>
            <a:ext cx="11748715" cy="315912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331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74B0E2-E3CB-DC1B-2896-3B792258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16BA55-A178-462E-B715-0AF3987D0907}" type="datetimeFigureOut">
              <a:rPr lang="de-CH" smtClean="0"/>
              <a:t>24.01.2024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C7504E-A06C-E39D-6DF2-F45E232F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837616-759B-8B42-AD39-9ACF482D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3B8722-896F-44E9-AA88-9F576040AF64}" type="slidenum">
              <a:rPr lang="de-CH" smtClean="0"/>
              <a:t>‹Nr.›</a:t>
            </a:fld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A55E55-84DD-4D6E-A3B1-0EC25AB8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88" y="322384"/>
            <a:ext cx="11748715" cy="315912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3759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8915400" y="63373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34000" y="5085184"/>
            <a:ext cx="11292058" cy="288032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34000" y="5411316"/>
            <a:ext cx="8641283" cy="574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74FE7D-F3CC-7EF4-2016-5710BF6BA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18" y="252031"/>
            <a:ext cx="1664335" cy="539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CB9BD6CC-20D5-21E2-48DF-B93D5625998B}"/>
              </a:ext>
            </a:extLst>
          </p:cNvPr>
          <p:cNvGrpSpPr/>
          <p:nvPr userDrawn="1"/>
        </p:nvGrpSpPr>
        <p:grpSpPr>
          <a:xfrm>
            <a:off x="99049" y="6407467"/>
            <a:ext cx="4895215" cy="335915"/>
            <a:chOff x="0" y="0"/>
            <a:chExt cx="4895215" cy="335915"/>
          </a:xfrm>
        </p:grpSpPr>
        <p:pic>
          <p:nvPicPr>
            <p:cNvPr id="9" name="Grafik 8" descr="Ein Bild, das Schrift, Text, Typografie, Logo enthält.&#10;&#10;Automatisch generierte Beschreibung">
              <a:extLst>
                <a:ext uri="{FF2B5EF4-FFF2-40B4-BE49-F238E27FC236}">
                  <a16:creationId xmlns:a16="http://schemas.microsoft.com/office/drawing/2014/main" id="{77089D5F-9A95-FC39-1A7A-36E2514391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5"/>
            <a:stretch/>
          </p:blipFill>
          <p:spPr>
            <a:xfrm>
              <a:off x="3683000" y="20320"/>
              <a:ext cx="1212215" cy="297815"/>
            </a:xfrm>
            <a:prstGeom prst="rect">
              <a:avLst/>
            </a:prstGeom>
          </p:spPr>
        </p:pic>
        <p:pic>
          <p:nvPicPr>
            <p:cNvPr id="10" name="Grafik 9" descr="Ein Bild, das Schrift, Grafiken, Logo, Grafikdesign enthält.&#10;&#10;Automatisch generierte Beschreibung">
              <a:extLst>
                <a:ext uri="{FF2B5EF4-FFF2-40B4-BE49-F238E27FC236}">
                  <a16:creationId xmlns:a16="http://schemas.microsoft.com/office/drawing/2014/main" id="{669B1565-6C64-5EDE-362F-AA231795182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9" t="3930" r="8185" b="6238"/>
            <a:stretch/>
          </p:blipFill>
          <p:spPr>
            <a:xfrm>
              <a:off x="2159000" y="5080"/>
              <a:ext cx="1294130" cy="330835"/>
            </a:xfrm>
            <a:prstGeom prst="rect">
              <a:avLst/>
            </a:prstGeom>
          </p:spPr>
        </p:pic>
        <p:pic>
          <p:nvPicPr>
            <p:cNvPr id="12" name="Grafik 11" descr="Ein Bild, das Text, Schrift, weiß, Design enthält.&#10;&#10;Automatisch generierte Beschreibung">
              <a:extLst>
                <a:ext uri="{FF2B5EF4-FFF2-40B4-BE49-F238E27FC236}">
                  <a16:creationId xmlns:a16="http://schemas.microsoft.com/office/drawing/2014/main" id="{2E905CD5-04E9-C9FF-21D8-845228A2B0B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05" r="7151" b="21580"/>
            <a:stretch/>
          </p:blipFill>
          <p:spPr>
            <a:xfrm>
              <a:off x="0" y="0"/>
              <a:ext cx="1929765" cy="332105"/>
            </a:xfrm>
            <a:prstGeom prst="rect">
              <a:avLst/>
            </a:prstGeom>
          </p:spPr>
        </p:pic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759EE7F5-7C9C-7803-DC70-DF4D42B19AC4}"/>
                </a:ext>
              </a:extLst>
            </p:cNvPr>
            <p:cNvCxnSpPr/>
            <p:nvPr userDrawn="1"/>
          </p:nvCxnSpPr>
          <p:spPr>
            <a:xfrm>
              <a:off x="204724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3C0E56EC-41C6-D4BF-08B6-5283C6B93768}"/>
                </a:ext>
              </a:extLst>
            </p:cNvPr>
            <p:cNvCxnSpPr/>
            <p:nvPr userDrawn="1"/>
          </p:nvCxnSpPr>
          <p:spPr>
            <a:xfrm>
              <a:off x="356616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31593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563D0AA-B021-A252-38BC-14835EF94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88" y="926679"/>
            <a:ext cx="11748715" cy="315912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D0BC5F-7997-47C7-688A-1CE36EC0F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642" y="1710466"/>
            <a:ext cx="11748716" cy="4709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DCDC5B-A986-5A59-1442-168D5EC3D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6218" y="64199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A3B8722-896F-44E9-AA88-9F576040AF6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6394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pxhere.com/de/photo/2396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334963" y="980728"/>
            <a:ext cx="11522075" cy="396044"/>
          </a:xfrm>
        </p:spPr>
        <p:txBody>
          <a:bodyPr>
            <a:normAutofit/>
          </a:bodyPr>
          <a:lstStyle/>
          <a:p>
            <a:pPr algn="ctr"/>
            <a:r>
              <a:rPr lang="de-CH" dirty="0"/>
              <a:t>Wirkungsmessungskonzept</a:t>
            </a:r>
            <a:endParaRPr lang="de-CH" noProof="0" dirty="0">
              <a:solidFill>
                <a:schemeClr val="tx1"/>
              </a:solidFill>
            </a:endParaRPr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9930063" y="6355545"/>
            <a:ext cx="2143808" cy="41062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r">
              <a:buNone/>
            </a:pPr>
            <a:r>
              <a:rPr lang="de-CH" sz="1600" dirty="0">
                <a:solidFill>
                  <a:schemeClr val="bg1">
                    <a:lumMod val="50000"/>
                  </a:schemeClr>
                </a:solidFill>
              </a:rPr>
              <a:t>Datum</a:t>
            </a:r>
            <a:endParaRPr lang="de-CH" sz="1600" noProof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4962" y="1319830"/>
            <a:ext cx="1152207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CH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Prototyp Name</a:t>
            </a:r>
          </a:p>
        </p:txBody>
      </p:sp>
      <p:pic>
        <p:nvPicPr>
          <p:cNvPr id="10" name="Grafik 9" descr="Ein Bild, das draußen, Landschaft, Baum, Himmel enthält.&#10;&#10;Automatisch generierte Beschreibung">
            <a:extLst>
              <a:ext uri="{FF2B5EF4-FFF2-40B4-BE49-F238E27FC236}">
                <a16:creationId xmlns:a16="http://schemas.microsoft.com/office/drawing/2014/main" id="{C8D08D28-4204-6E0A-FC5C-0C2560FD24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8043" b="34596"/>
          <a:stretch/>
        </p:blipFill>
        <p:spPr>
          <a:xfrm>
            <a:off x="0" y="1809544"/>
            <a:ext cx="12192000" cy="431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3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CF38A3-64AD-A40C-E94F-4AD1B3C2C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CH" dirty="0">
                <a:solidFill>
                  <a:schemeClr val="bg2">
                    <a:lumMod val="90000"/>
                  </a:schemeClr>
                </a:solidFill>
              </a:rPr>
              <a:t>Platzhalter für Bild/Konzept/Dokument</a:t>
            </a:r>
          </a:p>
          <a:p>
            <a:pPr marL="0" indent="0">
              <a:buNone/>
            </a:pPr>
            <a:r>
              <a:rPr lang="de-CH" dirty="0">
                <a:solidFill>
                  <a:schemeClr val="bg2">
                    <a:lumMod val="90000"/>
                  </a:schemeClr>
                </a:solidFill>
                <a:latin typeface="Arial"/>
                <a:cs typeface="Arial"/>
              </a:rPr>
              <a:t>Beschreibe Deinen Prototypen</a:t>
            </a:r>
            <a:endParaRPr lang="de-CH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1CF57B-BC99-A726-309E-7A0E2C1F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dirty="0"/>
              <a:t>Prototyp</a:t>
            </a:r>
          </a:p>
        </p:txBody>
      </p:sp>
    </p:spTree>
    <p:extLst>
      <p:ext uri="{BB962C8B-B14F-4D97-AF65-F5344CB8AC3E}">
        <p14:creationId xmlns:p14="http://schemas.microsoft.com/office/powerpoint/2010/main" val="120771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FC2273F0-17FC-D614-52FB-2895326A3333}"/>
              </a:ext>
            </a:extLst>
          </p:cNvPr>
          <p:cNvSpPr txBox="1"/>
          <p:nvPr/>
        </p:nvSpPr>
        <p:spPr>
          <a:xfrm>
            <a:off x="1443790" y="1671638"/>
            <a:ext cx="1036721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Zielgruppe</a:t>
            </a:r>
          </a:p>
          <a:p>
            <a:r>
              <a:rPr lang="de-CH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Beschreibe die Zielgruppe</a:t>
            </a: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Ablauf: </a:t>
            </a:r>
          </a:p>
          <a:p>
            <a:pPr marL="171450" indent="-171450">
              <a:buFontTx/>
              <a:buChar char="-"/>
            </a:pPr>
            <a:r>
              <a:rPr lang="de-CH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 den Ablauf des Tests</a:t>
            </a:r>
          </a:p>
          <a:p>
            <a:pPr marL="171450" indent="-171450">
              <a:buFontTx/>
              <a:buChar char="-"/>
            </a:pP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8DDB20-0DBF-4246-45BE-9C3F7A12C358}"/>
              </a:ext>
            </a:extLst>
          </p:cNvPr>
          <p:cNvSpPr txBox="1">
            <a:spLocks/>
          </p:cNvSpPr>
          <p:nvPr/>
        </p:nvSpPr>
        <p:spPr>
          <a:xfrm>
            <a:off x="838200" y="590550"/>
            <a:ext cx="10515600" cy="11001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C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 descr="Gruppe von Frauen mit einfarbiger Füllung">
            <a:extLst>
              <a:ext uri="{FF2B5EF4-FFF2-40B4-BE49-F238E27FC236}">
                <a16:creationId xmlns:a16="http://schemas.microsoft.com/office/drawing/2014/main" id="{6F2D9D85-2AFB-72AA-C5D8-8787A283A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1000" y="1671638"/>
            <a:ext cx="914400" cy="914400"/>
          </a:xfrm>
          <a:prstGeom prst="rect">
            <a:avLst/>
          </a:prstGeom>
        </p:spPr>
      </p:pic>
      <p:pic>
        <p:nvPicPr>
          <p:cNvPr id="9" name="Grafik 8" descr="Liste mit einfarbiger Füllung">
            <a:extLst>
              <a:ext uri="{FF2B5EF4-FFF2-40B4-BE49-F238E27FC236}">
                <a16:creationId xmlns:a16="http://schemas.microsoft.com/office/drawing/2014/main" id="{B3548A3F-D145-D4AF-0103-E7A5E98F4B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1000" y="3598070"/>
            <a:ext cx="914400" cy="914400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6E99D095-AE61-85D1-4FD3-3C3792821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sz="2400" dirty="0">
                <a:latin typeface="Arial" panose="020B0604020202020204" pitchFamily="34" charset="0"/>
                <a:cs typeface="Arial" panose="020B0604020202020204" pitchFamily="34" charset="0"/>
              </a:rPr>
              <a:t>Erläuterungen zum Prototyp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2685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7283008-089C-04BD-4567-C9A61B48C9FF}"/>
              </a:ext>
            </a:extLst>
          </p:cNvPr>
          <p:cNvSpPr/>
          <p:nvPr/>
        </p:nvSpPr>
        <p:spPr>
          <a:xfrm>
            <a:off x="225949" y="1678192"/>
            <a:ext cx="11575190" cy="210849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die </a:t>
            </a:r>
            <a:r>
              <a:rPr lang="de-CH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Kund*innen / Gäste</a:t>
            </a:r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de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de-CH" sz="1600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Wirkung 1</a:t>
            </a:r>
            <a:b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de-CH" sz="1600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Wirkung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9A59691-97DC-F6AC-45F8-A12067689E54}"/>
              </a:ext>
            </a:extLst>
          </p:cNvPr>
          <p:cNvSpPr/>
          <p:nvPr/>
        </p:nvSpPr>
        <p:spPr>
          <a:xfrm>
            <a:off x="221643" y="3984370"/>
            <a:ext cx="11575190" cy="210849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die </a:t>
            </a:r>
            <a:r>
              <a:rPr lang="de-CH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Destination / Leistungserbringenden</a:t>
            </a:r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de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de-CH" sz="1600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Wirkung 1</a:t>
            </a:r>
            <a:b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de-CH" sz="1600" dirty="0">
                <a:solidFill>
                  <a:schemeClr val="bg2">
                    <a:lumMod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Wirkung 2</a:t>
            </a:r>
          </a:p>
          <a:p>
            <a:endParaRPr lang="de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D179471F-A917-62C0-2075-F11DE87A0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wirkt der Prototyp im besten Fall auf…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4671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74F5915-D242-61D5-2CD3-96F7B4F2B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355890"/>
              </p:ext>
            </p:extLst>
          </p:nvPr>
        </p:nvGraphicFramePr>
        <p:xfrm>
          <a:off x="202789" y="800100"/>
          <a:ext cx="11776226" cy="58373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4374">
                  <a:extLst>
                    <a:ext uri="{9D8B030D-6E8A-4147-A177-3AD203B41FA5}">
                      <a16:colId xmlns:a16="http://schemas.microsoft.com/office/drawing/2014/main" val="296232498"/>
                    </a:ext>
                  </a:extLst>
                </a:gridCol>
                <a:gridCol w="2859851">
                  <a:extLst>
                    <a:ext uri="{9D8B030D-6E8A-4147-A177-3AD203B41FA5}">
                      <a16:colId xmlns:a16="http://schemas.microsoft.com/office/drawing/2014/main" val="1398952324"/>
                    </a:ext>
                  </a:extLst>
                </a:gridCol>
                <a:gridCol w="3245555">
                  <a:extLst>
                    <a:ext uri="{9D8B030D-6E8A-4147-A177-3AD203B41FA5}">
                      <a16:colId xmlns:a16="http://schemas.microsoft.com/office/drawing/2014/main" val="1329140218"/>
                    </a:ext>
                  </a:extLst>
                </a:gridCol>
                <a:gridCol w="3316446">
                  <a:extLst>
                    <a:ext uri="{9D8B030D-6E8A-4147-A177-3AD203B41FA5}">
                      <a16:colId xmlns:a16="http://schemas.microsoft.com/office/drawing/2014/main" val="1637563247"/>
                    </a:ext>
                  </a:extLst>
                </a:gridCol>
              </a:tblGrid>
              <a:tr h="632034">
                <a:tc>
                  <a:txBody>
                    <a:bodyPr/>
                    <a:lstStyle/>
                    <a:p>
                      <a:r>
                        <a:rPr lang="de-CH" sz="1200" dirty="0"/>
                        <a:t>Bereich</a:t>
                      </a: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Ziel / Annahme</a:t>
                      </a: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Kriterium/ Kennzahl</a:t>
                      </a: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dirty="0"/>
                        <a:t>Erfolgreich, wenn…</a:t>
                      </a:r>
                    </a:p>
                  </a:txBody>
                  <a:tcP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47982"/>
                  </a:ext>
                </a:extLst>
              </a:tr>
              <a:tr h="15785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b="0" dirty="0"/>
                        <a:t>Kunde</a:t>
                      </a:r>
                      <a:r>
                        <a:rPr lang="de-CH" sz="1200" dirty="0"/>
                        <a:t> / </a:t>
                      </a:r>
                      <a:r>
                        <a:rPr lang="de-CH" sz="1200" b="1" dirty="0"/>
                        <a:t>Unternehmen</a:t>
                      </a:r>
                      <a:r>
                        <a:rPr lang="de-CH" sz="1200" dirty="0"/>
                        <a:t> / 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der Besucherandrang am Event ist hoch.</a:t>
                      </a:r>
                      <a:endParaRPr lang="de-CH" sz="10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CH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Anzahl Anmeldungen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CH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Vergleich zu letztem 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mindestens 30 Anmeldungen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80% der angemeldeten Personen kommen auch wirklich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mindestens gleich viele oder mehr Teilnehmende</a:t>
                      </a:r>
                      <a:endParaRPr lang="de-CH" sz="10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93511"/>
                  </a:ext>
                </a:extLst>
              </a:tr>
              <a:tr h="964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b="0" dirty="0"/>
                        <a:t>Kunde / </a:t>
                      </a:r>
                      <a:r>
                        <a:rPr lang="de-CH" sz="1200" b="1" dirty="0"/>
                        <a:t>Unternehmen</a:t>
                      </a:r>
                      <a:r>
                        <a:rPr lang="de-CH" sz="1200" dirty="0"/>
                        <a:t> / Tech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155345"/>
                  </a:ext>
                </a:extLst>
              </a:tr>
              <a:tr h="887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Kunde / </a:t>
                      </a:r>
                      <a:r>
                        <a:rPr lang="de-CH" sz="1200" b="1" dirty="0"/>
                        <a:t>Unternehmen</a:t>
                      </a:r>
                      <a:r>
                        <a:rPr lang="de-CH" sz="1200" dirty="0"/>
                        <a:t> / 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Symbol" panose="05050102010706020507" pitchFamily="18" charset="2"/>
                        <a:buChar char="-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469489"/>
                  </a:ext>
                </a:extLst>
              </a:tr>
              <a:tr h="887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Kunde /</a:t>
                      </a:r>
                      <a:r>
                        <a:rPr lang="de-CH" sz="1200" b="1" dirty="0"/>
                        <a:t> </a:t>
                      </a:r>
                      <a:r>
                        <a:rPr lang="de-CH" sz="1200" b="0" dirty="0"/>
                        <a:t>Unternehmen</a:t>
                      </a:r>
                      <a:r>
                        <a:rPr lang="de-CH" sz="1200" b="1" dirty="0"/>
                        <a:t> </a:t>
                      </a:r>
                      <a:r>
                        <a:rPr lang="de-CH" sz="1200" dirty="0"/>
                        <a:t>/ </a:t>
                      </a:r>
                      <a:r>
                        <a:rPr lang="de-CH" sz="1200" b="1" dirty="0"/>
                        <a:t>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520056"/>
                  </a:ext>
                </a:extLst>
              </a:tr>
              <a:tr h="887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/>
                        <a:t>Kunde / Unternehmen / </a:t>
                      </a:r>
                      <a:r>
                        <a:rPr lang="de-CH" sz="1200" b="1" dirty="0"/>
                        <a:t>Tech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233265"/>
                  </a:ext>
                </a:extLst>
              </a:tr>
            </a:tbl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00D3CFF6-09FC-73A1-2713-D7FAF2D1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>
                <a:latin typeface="Arial"/>
                <a:cs typeface="Arial"/>
              </a:rPr>
              <a:t>Testing Card</a:t>
            </a:r>
          </a:p>
        </p:txBody>
      </p:sp>
    </p:spTree>
    <p:extLst>
      <p:ext uri="{BB962C8B-B14F-4D97-AF65-F5344CB8AC3E}">
        <p14:creationId xmlns:p14="http://schemas.microsoft.com/office/powerpoint/2010/main" val="2824669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74F5915-D242-61D5-2CD3-96F7B4F2B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14764"/>
              </p:ext>
            </p:extLst>
          </p:nvPr>
        </p:nvGraphicFramePr>
        <p:xfrm>
          <a:off x="97405" y="1508192"/>
          <a:ext cx="7615591" cy="40767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2444">
                  <a:extLst>
                    <a:ext uri="{9D8B030D-6E8A-4147-A177-3AD203B41FA5}">
                      <a16:colId xmlns:a16="http://schemas.microsoft.com/office/drawing/2014/main" val="296232498"/>
                    </a:ext>
                  </a:extLst>
                </a:gridCol>
                <a:gridCol w="2083339">
                  <a:extLst>
                    <a:ext uri="{9D8B030D-6E8A-4147-A177-3AD203B41FA5}">
                      <a16:colId xmlns:a16="http://schemas.microsoft.com/office/drawing/2014/main" val="1398952324"/>
                    </a:ext>
                  </a:extLst>
                </a:gridCol>
                <a:gridCol w="2245468">
                  <a:extLst>
                    <a:ext uri="{9D8B030D-6E8A-4147-A177-3AD203B41FA5}">
                      <a16:colId xmlns:a16="http://schemas.microsoft.com/office/drawing/2014/main" val="1329140218"/>
                    </a:ext>
                  </a:extLst>
                </a:gridCol>
                <a:gridCol w="2464340">
                  <a:extLst>
                    <a:ext uri="{9D8B030D-6E8A-4147-A177-3AD203B41FA5}">
                      <a16:colId xmlns:a16="http://schemas.microsoft.com/office/drawing/2014/main" val="1637563247"/>
                    </a:ext>
                  </a:extLst>
                </a:gridCol>
              </a:tblGrid>
              <a:tr h="389934">
                <a:tc>
                  <a:txBody>
                    <a:bodyPr/>
                    <a:lstStyle/>
                    <a:p>
                      <a:r>
                        <a:rPr lang="de-CH" sz="1050" dirty="0"/>
                        <a:t>Bereich</a:t>
                      </a:r>
                      <a:endParaRPr lang="de-CH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050" dirty="0"/>
                        <a:t>Ziel / Annahme</a:t>
                      </a:r>
                      <a:endParaRPr lang="de-CH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050" dirty="0"/>
                        <a:t>Kennzahl</a:t>
                      </a:r>
                      <a:endParaRPr lang="de-CH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050" dirty="0"/>
                        <a:t>Erfolgreich, wenn…</a:t>
                      </a:r>
                      <a:endParaRPr lang="de-CH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47982"/>
                  </a:ext>
                </a:extLst>
              </a:tr>
              <a:tr h="973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00" dirty="0"/>
                        <a:t>Kunde / </a:t>
                      </a:r>
                      <a:r>
                        <a:rPr lang="de-CH" sz="1000" b="1" dirty="0"/>
                        <a:t>Unternehmen</a:t>
                      </a:r>
                      <a:r>
                        <a:rPr lang="de-CH" sz="1000" dirty="0"/>
                        <a:t> / Tech</a:t>
                      </a:r>
                      <a:endParaRPr lang="de-CH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der Besucherandrang am Event ist hoch</a:t>
                      </a:r>
                      <a:endParaRPr lang="de-CH" sz="10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CH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Anzahl Anmeldungen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de-CH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Vergleich zu letztem Jahr</a:t>
                      </a:r>
                      <a:endParaRPr lang="de-CH" sz="10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mindestens 30 Anmeldungen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80% der angemeldeten Personen kommen auch wirklich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mindestens gleich viel oder mehr Teilnehmende</a:t>
                      </a:r>
                      <a:endParaRPr lang="de-CH" sz="10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93511"/>
                  </a:ext>
                </a:extLst>
              </a:tr>
              <a:tr h="834744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CH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Kunde</a:t>
                      </a:r>
                      <a:r>
                        <a:rPr lang="de-CH" sz="1000" dirty="0"/>
                        <a:t> / </a:t>
                      </a:r>
                      <a:r>
                        <a:rPr lang="de-CH" sz="1000" b="1" dirty="0"/>
                        <a:t>Unternehmen</a:t>
                      </a:r>
                      <a:r>
                        <a:rPr lang="de-CH" sz="1000" dirty="0"/>
                        <a:t> / Tech</a:t>
                      </a:r>
                      <a:endParaRPr lang="de-CH" sz="1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155345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CH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Kunde</a:t>
                      </a:r>
                      <a:r>
                        <a:rPr lang="de-CH" sz="1000" dirty="0"/>
                        <a:t> / </a:t>
                      </a:r>
                      <a:r>
                        <a:rPr lang="de-CH" sz="1000" b="1" dirty="0"/>
                        <a:t>Unternehmen</a:t>
                      </a:r>
                      <a:r>
                        <a:rPr lang="de-CH" sz="1000" dirty="0"/>
                        <a:t> / Tech</a:t>
                      </a:r>
                      <a:endParaRPr lang="de-CH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469489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CH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Kunde</a:t>
                      </a:r>
                      <a:r>
                        <a:rPr lang="de-CH" sz="1000" dirty="0"/>
                        <a:t> /</a:t>
                      </a:r>
                      <a:r>
                        <a:rPr lang="de-CH" sz="1000" b="1" dirty="0"/>
                        <a:t> </a:t>
                      </a:r>
                      <a:r>
                        <a:rPr lang="de-CH" sz="1000" b="0" dirty="0"/>
                        <a:t>Unternehmen</a:t>
                      </a:r>
                      <a:r>
                        <a:rPr lang="de-CH" sz="1000" b="1" dirty="0"/>
                        <a:t> </a:t>
                      </a:r>
                      <a:r>
                        <a:rPr lang="de-CH" sz="1000" dirty="0"/>
                        <a:t>/ </a:t>
                      </a:r>
                      <a:r>
                        <a:rPr lang="de-CH" sz="1000" b="1" dirty="0"/>
                        <a:t>Tech</a:t>
                      </a:r>
                      <a:endParaRPr lang="de-CH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Symbol" panose="05050102010706020507" pitchFamily="18" charset="2"/>
                        <a:buNone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de-CH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520056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CH" sz="10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Kunde </a:t>
                      </a:r>
                      <a:r>
                        <a:rPr lang="de-CH" sz="1000"/>
                        <a:t>/ Unternehmen </a:t>
                      </a:r>
                      <a:r>
                        <a:rPr lang="de-CH" sz="1000" dirty="0"/>
                        <a:t>/ </a:t>
                      </a:r>
                      <a:r>
                        <a:rPr lang="de-CH" sz="1000" b="1" dirty="0"/>
                        <a:t>Tech</a:t>
                      </a:r>
                      <a:endParaRPr lang="de-CH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233265"/>
                  </a:ext>
                </a:extLst>
              </a:tr>
            </a:tbl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3A5D5FA3-4BB4-590D-E949-C83697C60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Learning Card</a:t>
            </a:r>
          </a:p>
        </p:txBody>
      </p:sp>
      <p:graphicFrame>
        <p:nvGraphicFramePr>
          <p:cNvPr id="2" name="Tabelle 5">
            <a:extLst>
              <a:ext uri="{FF2B5EF4-FFF2-40B4-BE49-F238E27FC236}">
                <a16:creationId xmlns:a16="http://schemas.microsoft.com/office/drawing/2014/main" id="{922DBF3A-6C79-17BA-8B20-5C779321E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767921"/>
              </p:ext>
            </p:extLst>
          </p:nvPr>
        </p:nvGraphicFramePr>
        <p:xfrm>
          <a:off x="7822659" y="1507787"/>
          <a:ext cx="4252101" cy="407671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52101">
                  <a:extLst>
                    <a:ext uri="{9D8B030D-6E8A-4147-A177-3AD203B41FA5}">
                      <a16:colId xmlns:a16="http://schemas.microsoft.com/office/drawing/2014/main" val="1291751800"/>
                    </a:ext>
                  </a:extLst>
                </a:gridCol>
              </a:tblGrid>
              <a:tr h="389934">
                <a:tc>
                  <a:txBody>
                    <a:bodyPr/>
                    <a:lstStyle/>
                    <a:p>
                      <a:r>
                        <a:rPr lang="de-CH" sz="1050" dirty="0"/>
                        <a:t>Resultat</a:t>
                      </a:r>
                      <a:endParaRPr lang="de-CH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247982"/>
                  </a:ext>
                </a:extLst>
              </a:tr>
              <a:tr h="973866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sz="1400" b="1" kern="1200" dirty="0">
                          <a:solidFill>
                            <a:srgbClr val="00B0F0"/>
                          </a:solidFill>
                          <a:sym typeface="Wingdings 2" panose="05020102010507070707" pitchFamily="18" charset="2"/>
                        </a:rPr>
                        <a:t>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 Daten konnten nicht erhoben werden, da sich viele nicht an/abgemeldet haben, sondern einfach gekommen sind.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sz="1400" b="1" kern="1200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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Ja, erfüllt.</a:t>
                      </a: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93511"/>
                  </a:ext>
                </a:extLst>
              </a:tr>
              <a:tr h="834744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tx1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400" b="1" kern="1200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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Erfüllt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sz="1400" b="1" kern="1200" dirty="0">
                          <a:solidFill>
                            <a:srgbClr val="FFC000"/>
                          </a:solidFill>
                          <a:sym typeface="Wingdings 2" panose="05020102010507070707" pitchFamily="18" charset="2"/>
                        </a:rPr>
                        <a:t></a:t>
                      </a:r>
                      <a:r>
                        <a:rPr lang="de-CH" sz="1000" b="1" kern="1200" dirty="0">
                          <a:solidFill>
                            <a:srgbClr val="00B050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Teils erfüllt, Wert liegt bei 3.71</a:t>
                      </a:r>
                    </a:p>
                    <a:p>
                      <a:pPr marL="228600" indent="-22860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de-CH" sz="1100" kern="1200" dirty="0">
                          <a:solidFill>
                            <a:schemeClr val="tx1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400" b="1" kern="1200" dirty="0">
                          <a:solidFill>
                            <a:srgbClr val="FF0000"/>
                          </a:solidFill>
                          <a:sym typeface="Wingdings 2" panose="05020102010507070707" pitchFamily="18" charset="2"/>
                        </a:rPr>
                        <a:t>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  <a:sym typeface="Wingdings 2" panose="05020102010507070707" pitchFamily="18" charset="2"/>
                        </a:rPr>
                        <a:t> </a:t>
                      </a:r>
                      <a:r>
                        <a:rPr lang="de-CH" sz="1000" kern="1200" dirty="0">
                          <a:solidFill>
                            <a:schemeClr val="tx1"/>
                          </a:solidFill>
                        </a:rPr>
                        <a:t>Nicht erfüllt, Wert liegt bei 3</a:t>
                      </a: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155345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buFont typeface="Symbol" panose="05050102010706020507" pitchFamily="18" charset="2"/>
                        <a:buAutoNum type="arabicPeriod"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469489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520056"/>
                  </a:ext>
                </a:extLst>
              </a:tr>
              <a:tr h="626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de-CH" sz="10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233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76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DCB82-A98D-D3E3-D7B3-8232A544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Zusammenfassung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5A382509-1A90-B6F4-5E59-B5D7CDC5F0BF}"/>
              </a:ext>
            </a:extLst>
          </p:cNvPr>
          <p:cNvSpPr txBox="1">
            <a:spLocks/>
          </p:cNvSpPr>
          <p:nvPr/>
        </p:nvSpPr>
        <p:spPr>
          <a:xfrm>
            <a:off x="1272619" y="1579983"/>
            <a:ext cx="93022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Was hat im Allgemeinen gut funktioniert?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de-CH">
                <a:solidFill>
                  <a:schemeClr val="bg1">
                    <a:lumMod val="50000"/>
                  </a:schemeClr>
                </a:solidFill>
              </a:rPr>
              <a:t>Was ist zu verbessern?</a:t>
            </a: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CH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CH" dirty="0">
                <a:solidFill>
                  <a:schemeClr val="bg1">
                    <a:lumMod val="50000"/>
                  </a:schemeClr>
                </a:solidFill>
              </a:rPr>
              <a:t>Was hat nicht funktioniert?</a:t>
            </a:r>
          </a:p>
        </p:txBody>
      </p:sp>
      <p:pic>
        <p:nvPicPr>
          <p:cNvPr id="5" name="Grafik 4" descr="Held weiblich mit einfarbiger Füllung">
            <a:extLst>
              <a:ext uri="{FF2B5EF4-FFF2-40B4-BE49-F238E27FC236}">
                <a16:creationId xmlns:a16="http://schemas.microsoft.com/office/drawing/2014/main" id="{26037C2A-EE68-836D-7847-5761CB2E2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821" y="1396150"/>
            <a:ext cx="720053" cy="741600"/>
          </a:xfrm>
          <a:prstGeom prst="rect">
            <a:avLst/>
          </a:prstGeom>
        </p:spPr>
      </p:pic>
      <p:pic>
        <p:nvPicPr>
          <p:cNvPr id="6" name="Grafik 5" descr="Informationen mit einfarbiger Füllung">
            <a:extLst>
              <a:ext uri="{FF2B5EF4-FFF2-40B4-BE49-F238E27FC236}">
                <a16:creationId xmlns:a16="http://schemas.microsoft.com/office/drawing/2014/main" id="{0233206E-8F23-9B58-CA18-460FACCA74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1274" y="2958393"/>
            <a:ext cx="741600" cy="741545"/>
          </a:xfrm>
          <a:prstGeom prst="rect">
            <a:avLst/>
          </a:prstGeom>
        </p:spPr>
      </p:pic>
      <p:pic>
        <p:nvPicPr>
          <p:cNvPr id="7" name="Grafik 6" descr="Marke Kreuz mit einfarbiger Füllung">
            <a:extLst>
              <a:ext uri="{FF2B5EF4-FFF2-40B4-BE49-F238E27FC236}">
                <a16:creationId xmlns:a16="http://schemas.microsoft.com/office/drawing/2014/main" id="{6C38EF32-9225-27FF-DF44-41D8788775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274" y="4595995"/>
            <a:ext cx="741600" cy="7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4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A0E57D-F389-81C6-7FBC-B464FF2E3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6E34A2-1B71-1065-8249-46AA58B09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CH" dirty="0"/>
              <a:t>Eindrücke, Bilder, Daten können der </a:t>
            </a:r>
            <a:r>
              <a:rPr lang="de-CH" dirty="0" err="1"/>
              <a:t>PPT</a:t>
            </a:r>
            <a:r>
              <a:rPr lang="de-CH" dirty="0"/>
              <a:t> hinzugefügt werden</a:t>
            </a:r>
          </a:p>
        </p:txBody>
      </p:sp>
    </p:spTree>
    <p:extLst>
      <p:ext uri="{BB962C8B-B14F-4D97-AF65-F5344CB8AC3E}">
        <p14:creationId xmlns:p14="http://schemas.microsoft.com/office/powerpoint/2010/main" val="160012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8adf276-708a-4932-9a10-03d2f94bf714">GRFEXP-1489378361-236813</_dlc_DocId>
    <MediaLengthInSeconds xmlns="0561d02e-1b8c-49fc-80f2-4a97e4660e0d" xsi:nil="true"/>
    <_dlc_DocIdPersistId xmlns="68adf276-708a-4932-9a10-03d2f94bf714">false</_dlc_DocIdPersistId>
    <_dlc_DocIdUrl xmlns="68adf276-708a-4932-9a10-03d2f94bf714">
      <Url>https://graubuenden.sharepoint.com/sites/ExterneProjekte/_layouts/15/DocIdRedir.aspx?ID=GRFEXP-1489378361-236813</Url>
      <Description>GRFEXP-1489378361-236813</Description>
    </_dlc_DocIdUrl>
    <SharedWithUsers xmlns="68adf276-708a-4932-9a10-03d2f94bf714">
      <UserInfo>
        <DisplayName/>
        <AccountId xsi:nil="true"/>
        <AccountType/>
      </UserInfo>
    </SharedWithUsers>
    <lcf76f155ced4ddcb4097134ff3c332f xmlns="0561d02e-1b8c-49fc-80f2-4a97e4660e0d">
      <Terms xmlns="http://schemas.microsoft.com/office/infopath/2007/PartnerControls"/>
    </lcf76f155ced4ddcb4097134ff3c332f>
    <TaxCatchAll xmlns="68adf276-708a-4932-9a10-03d2f94bf71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9075547239E4D91C9447165594BCC" ma:contentTypeVersion="15" ma:contentTypeDescription="Ein neues Dokument erstellen." ma:contentTypeScope="" ma:versionID="685d40a8bee58360621b95af505ead86">
  <xsd:schema xmlns:xsd="http://www.w3.org/2001/XMLSchema" xmlns:xs="http://www.w3.org/2001/XMLSchema" xmlns:p="http://schemas.microsoft.com/office/2006/metadata/properties" xmlns:ns2="68adf276-708a-4932-9a10-03d2f94bf714" xmlns:ns3="0561d02e-1b8c-49fc-80f2-4a97e4660e0d" targetNamespace="http://schemas.microsoft.com/office/2006/metadata/properties" ma:root="true" ma:fieldsID="ea44ee3dc30375e949f7e6b83cca33ed" ns2:_="" ns3:_="">
    <xsd:import namespace="68adf276-708a-4932-9a10-03d2f94bf714"/>
    <xsd:import namespace="0561d02e-1b8c-49fc-80f2-4a97e4660e0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df276-708a-4932-9a10-03d2f94bf7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b65efe9-113d-4330-a063-a0d1853b86ca}" ma:internalName="TaxCatchAll" ma:showField="CatchAllData" ma:web="68adf276-708a-4932-9a10-03d2f94bf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1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2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1d02e-1b8c-49fc-80f2-4a97e4660e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dc42554a-dabe-499a-b251-c48fc1a75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F5C042-C1CE-46ED-9A1F-115A527A87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3DF030-81F8-4FDB-9AEC-2A9FA179ACEC}">
  <ds:schemaRefs>
    <ds:schemaRef ds:uri="http://schemas.microsoft.com/office/2006/metadata/properties"/>
    <ds:schemaRef ds:uri="http://schemas.microsoft.com/office/infopath/2007/PartnerControls"/>
    <ds:schemaRef ds:uri="68adf276-708a-4932-9a10-03d2f94bf714"/>
    <ds:schemaRef ds:uri="0561d02e-1b8c-49fc-80f2-4a97e4660e0d"/>
  </ds:schemaRefs>
</ds:datastoreItem>
</file>

<file path=customXml/itemProps3.xml><?xml version="1.0" encoding="utf-8"?>
<ds:datastoreItem xmlns:ds="http://schemas.openxmlformats.org/officeDocument/2006/customXml" ds:itemID="{ADD76250-BD51-458C-BB27-93ADD3F66184}"/>
</file>

<file path=customXml/itemProps4.xml><?xml version="1.0" encoding="utf-8"?>
<ds:datastoreItem xmlns:ds="http://schemas.openxmlformats.org/officeDocument/2006/customXml" ds:itemID="{4DFB3ABB-1578-42A6-83F4-E6539C1F585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Breitbild</PresentationFormat>
  <Paragraphs>74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Wingdings 2</vt:lpstr>
      <vt:lpstr>Office</vt:lpstr>
      <vt:lpstr>Wirkungsmessungskonzept</vt:lpstr>
      <vt:lpstr>Prototyp</vt:lpstr>
      <vt:lpstr>Erläuterungen zum Prototyp</vt:lpstr>
      <vt:lpstr>Wie wirkt der Prototyp im besten Fall auf…</vt:lpstr>
      <vt:lpstr>Testing Card</vt:lpstr>
      <vt:lpstr>Learning Card</vt:lpstr>
      <vt:lpstr>Zusammenfassung</vt:lpstr>
      <vt:lpstr>Eindrücke, Bilder, Daten können der PPT hinzugefügt werden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Wirkungsmessungskonzept</dc:title>
  <dc:creator>Fausch Christoph</dc:creator>
  <cp:lastModifiedBy>Chantal Derungs-Siegrist</cp:lastModifiedBy>
  <cp:revision>53</cp:revision>
  <dcterms:created xsi:type="dcterms:W3CDTF">2023-05-15T15:02:48Z</dcterms:created>
  <dcterms:modified xsi:type="dcterms:W3CDTF">2024-01-24T08:00:19Z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242646500</vt:r8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ntentTypeId">
    <vt:lpwstr>0x010100E6E9075547239E4D91C9447165594BCC</vt:lpwstr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  <property fmtid="{D5CDD505-2E9C-101B-9397-08002B2CF9AE}" pid="11" name="_dlc_DocIdItemGuid">
    <vt:lpwstr>f3b2a40b-75a2-44b6-975a-6d39417db03a</vt:lpwstr>
  </property>
</Properties>
</file>