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10691813" cy="7559675"/>
  <p:notesSz cx="6797675" cy="9926638"/>
  <p:defaultTextStyle>
    <a:defPPr>
      <a:defRPr lang="de-CH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74CE5BCB-F91D-46E7-857E-F09F28034D45}">
          <p14:sldIdLst>
            <p14:sldId id="256"/>
            <p14:sldId id="257"/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B23407-4B00-44C4-83BE-EE15BC58F4D1}" v="2" dt="2024-01-03T15:27:31.1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91" d="100"/>
          <a:sy n="91" d="100"/>
        </p:scale>
        <p:origin x="1662" y="52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1" d="100"/>
          <a:sy n="81" d="100"/>
        </p:scale>
        <p:origin x="3912" y="396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5" Type="http://schemas.openxmlformats.org/officeDocument/2006/relationships/customXml" Target="../customXml/item3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rtels Stéphanie" userId="208fd2de-1e66-432a-8485-0d841a771f34" providerId="ADAL" clId="{CA6BF931-871E-4F3B-A5E1-656009DE5CA1}"/>
    <pc:docChg chg="undo custSel modSld modMainMaster">
      <pc:chgData name="Bartels Stéphanie" userId="208fd2de-1e66-432a-8485-0d841a771f34" providerId="ADAL" clId="{CA6BF931-871E-4F3B-A5E1-656009DE5CA1}" dt="2023-12-05T08:29:28.414" v="65"/>
      <pc:docMkLst>
        <pc:docMk/>
      </pc:docMkLst>
      <pc:sldChg chg="addSp delSp modSp mod">
        <pc:chgData name="Bartels Stéphanie" userId="208fd2de-1e66-432a-8485-0d841a771f34" providerId="ADAL" clId="{CA6BF931-871E-4F3B-A5E1-656009DE5CA1}" dt="2023-12-05T08:29:28.414" v="65"/>
        <pc:sldMkLst>
          <pc:docMk/>
          <pc:sldMk cId="3348444363" sldId="256"/>
        </pc:sldMkLst>
        <pc:spChg chg="add del mod">
          <ac:chgData name="Bartels Stéphanie" userId="208fd2de-1e66-432a-8485-0d841a771f34" providerId="ADAL" clId="{CA6BF931-871E-4F3B-A5E1-656009DE5CA1}" dt="2023-11-30T09:53:39.978" v="62" actId="478"/>
          <ac:spMkLst>
            <pc:docMk/>
            <pc:sldMk cId="3348444363" sldId="256"/>
            <ac:spMk id="2" creationId="{C5484D79-09FF-7483-BFD0-FE63279E57DB}"/>
          </ac:spMkLst>
        </pc:spChg>
        <pc:spChg chg="mod">
          <ac:chgData name="Bartels Stéphanie" userId="208fd2de-1e66-432a-8485-0d841a771f34" providerId="ADAL" clId="{CA6BF931-871E-4F3B-A5E1-656009DE5CA1}" dt="2023-12-05T08:29:28.414" v="65"/>
          <ac:spMkLst>
            <pc:docMk/>
            <pc:sldMk cId="3348444363" sldId="256"/>
            <ac:spMk id="3" creationId="{4D725C20-944C-C7FC-137E-8B43C7C791B7}"/>
          </ac:spMkLst>
        </pc:spChg>
      </pc:sldChg>
      <pc:sldChg chg="addSp delSp modSp mod">
        <pc:chgData name="Bartels Stéphanie" userId="208fd2de-1e66-432a-8485-0d841a771f34" providerId="ADAL" clId="{CA6BF931-871E-4F3B-A5E1-656009DE5CA1}" dt="2023-11-30T09:53:44.361" v="63" actId="478"/>
        <pc:sldMkLst>
          <pc:docMk/>
          <pc:sldMk cId="371449017" sldId="257"/>
        </pc:sldMkLst>
        <pc:spChg chg="add del mod">
          <ac:chgData name="Bartels Stéphanie" userId="208fd2de-1e66-432a-8485-0d841a771f34" providerId="ADAL" clId="{CA6BF931-871E-4F3B-A5E1-656009DE5CA1}" dt="2023-11-16T08:22:38.850" v="47" actId="478"/>
          <ac:spMkLst>
            <pc:docMk/>
            <pc:sldMk cId="371449017" sldId="257"/>
            <ac:spMk id="2" creationId="{E50173EB-B362-3C25-D98C-CCFBF6B09F3B}"/>
          </ac:spMkLst>
        </pc:spChg>
        <pc:spChg chg="add del mod">
          <ac:chgData name="Bartels Stéphanie" userId="208fd2de-1e66-432a-8485-0d841a771f34" providerId="ADAL" clId="{CA6BF931-871E-4F3B-A5E1-656009DE5CA1}" dt="2023-11-16T08:22:42.030" v="48" actId="478"/>
          <ac:spMkLst>
            <pc:docMk/>
            <pc:sldMk cId="371449017" sldId="257"/>
            <ac:spMk id="4" creationId="{1EB3D697-B5A4-595B-6B24-9C9DA8E11816}"/>
          </ac:spMkLst>
        </pc:spChg>
        <pc:spChg chg="mod">
          <ac:chgData name="Bartels Stéphanie" userId="208fd2de-1e66-432a-8485-0d841a771f34" providerId="ADAL" clId="{CA6BF931-871E-4F3B-A5E1-656009DE5CA1}" dt="2023-11-16T08:22:32.822" v="46" actId="1036"/>
          <ac:spMkLst>
            <pc:docMk/>
            <pc:sldMk cId="371449017" sldId="257"/>
            <ac:spMk id="5" creationId="{856AD594-759B-BEAD-EB22-FA925C7F58B3}"/>
          </ac:spMkLst>
        </pc:spChg>
        <pc:spChg chg="add del mod">
          <ac:chgData name="Bartels Stéphanie" userId="208fd2de-1e66-432a-8485-0d841a771f34" providerId="ADAL" clId="{CA6BF931-871E-4F3B-A5E1-656009DE5CA1}" dt="2023-11-30T09:53:44.361" v="63" actId="478"/>
          <ac:spMkLst>
            <pc:docMk/>
            <pc:sldMk cId="371449017" sldId="257"/>
            <ac:spMk id="6" creationId="{6B8C2039-CAFD-2A98-E835-4122A05314C2}"/>
          </ac:spMkLst>
        </pc:spChg>
      </pc:sldChg>
      <pc:sldChg chg="addSp delSp modSp mod">
        <pc:chgData name="Bartels Stéphanie" userId="208fd2de-1e66-432a-8485-0d841a771f34" providerId="ADAL" clId="{CA6BF931-871E-4F3B-A5E1-656009DE5CA1}" dt="2023-11-30T09:53:49.417" v="64" actId="478"/>
        <pc:sldMkLst>
          <pc:docMk/>
          <pc:sldMk cId="1386246168" sldId="258"/>
        </pc:sldMkLst>
        <pc:spChg chg="add mod">
          <ac:chgData name="Bartels Stéphanie" userId="208fd2de-1e66-432a-8485-0d841a771f34" providerId="ADAL" clId="{CA6BF931-871E-4F3B-A5E1-656009DE5CA1}" dt="2023-11-16T08:22:44.503" v="49"/>
          <ac:spMkLst>
            <pc:docMk/>
            <pc:sldMk cId="1386246168" sldId="258"/>
            <ac:spMk id="2" creationId="{40627E0E-FE62-93C4-AE10-0832CB1085FD}"/>
          </ac:spMkLst>
        </pc:spChg>
        <pc:spChg chg="add del mod">
          <ac:chgData name="Bartels Stéphanie" userId="208fd2de-1e66-432a-8485-0d841a771f34" providerId="ADAL" clId="{CA6BF931-871E-4F3B-A5E1-656009DE5CA1}" dt="2023-11-30T09:53:49.417" v="64" actId="478"/>
          <ac:spMkLst>
            <pc:docMk/>
            <pc:sldMk cId="1386246168" sldId="258"/>
            <ac:spMk id="3" creationId="{A32C208D-D115-C51B-9154-A74C4E930247}"/>
          </ac:spMkLst>
        </pc:spChg>
        <pc:spChg chg="del">
          <ac:chgData name="Bartels Stéphanie" userId="208fd2de-1e66-432a-8485-0d841a771f34" providerId="ADAL" clId="{CA6BF931-871E-4F3B-A5E1-656009DE5CA1}" dt="2023-11-16T08:22:47.032" v="50" actId="478"/>
          <ac:spMkLst>
            <pc:docMk/>
            <pc:sldMk cId="1386246168" sldId="258"/>
            <ac:spMk id="8" creationId="{78E0045C-DA78-B5C7-EAE1-CF331B57EE56}"/>
          </ac:spMkLst>
        </pc:spChg>
      </pc:sldChg>
      <pc:sldMasterChg chg="addSp delSp modSp mod modSldLayout">
        <pc:chgData name="Bartels Stéphanie" userId="208fd2de-1e66-432a-8485-0d841a771f34" providerId="ADAL" clId="{CA6BF931-871E-4F3B-A5E1-656009DE5CA1}" dt="2023-11-16T08:31:33.793" v="61" actId="164"/>
        <pc:sldMasterMkLst>
          <pc:docMk/>
          <pc:sldMasterMk cId="0" sldId="2147483648"/>
        </pc:sldMasterMkLst>
        <pc:grpChg chg="add mod">
          <ac:chgData name="Bartels Stéphanie" userId="208fd2de-1e66-432a-8485-0d841a771f34" providerId="ADAL" clId="{CA6BF931-871E-4F3B-A5E1-656009DE5CA1}" dt="2023-11-16T08:31:33.793" v="61" actId="164"/>
          <ac:grpSpMkLst>
            <pc:docMk/>
            <pc:sldMasterMk cId="0" sldId="2147483648"/>
            <ac:grpSpMk id="2" creationId="{D8117F0B-4140-8014-BBE8-E9B10E72896B}"/>
          </ac:grpSpMkLst>
        </pc:grpChg>
        <pc:grpChg chg="del mod">
          <ac:chgData name="Bartels Stéphanie" userId="208fd2de-1e66-432a-8485-0d841a771f34" providerId="ADAL" clId="{CA6BF931-871E-4F3B-A5E1-656009DE5CA1}" dt="2023-11-16T08:19:45.068" v="5" actId="165"/>
          <ac:grpSpMkLst>
            <pc:docMk/>
            <pc:sldMasterMk cId="0" sldId="2147483648"/>
            <ac:grpSpMk id="16" creationId="{2F3076A7-99F3-E8DA-C4DC-E5835874411C}"/>
          </ac:grpSpMkLst>
        </pc:grpChg>
        <pc:picChg chg="mod topLvl">
          <ac:chgData name="Bartels Stéphanie" userId="208fd2de-1e66-432a-8485-0d841a771f34" providerId="ADAL" clId="{CA6BF931-871E-4F3B-A5E1-656009DE5CA1}" dt="2023-11-16T08:31:33.793" v="61" actId="164"/>
          <ac:picMkLst>
            <pc:docMk/>
            <pc:sldMasterMk cId="0" sldId="2147483648"/>
            <ac:picMk id="12" creationId="{97E40863-2F40-23D6-6E4E-45ABEFA13FCB}"/>
          </ac:picMkLst>
        </pc:picChg>
        <pc:picChg chg="mod topLvl">
          <ac:chgData name="Bartels Stéphanie" userId="208fd2de-1e66-432a-8485-0d841a771f34" providerId="ADAL" clId="{CA6BF931-871E-4F3B-A5E1-656009DE5CA1}" dt="2023-11-16T08:31:33.793" v="61" actId="164"/>
          <ac:picMkLst>
            <pc:docMk/>
            <pc:sldMasterMk cId="0" sldId="2147483648"/>
            <ac:picMk id="14" creationId="{2B87FFEB-2819-ABAC-FA82-4A27092A3C50}"/>
          </ac:picMkLst>
        </pc:picChg>
        <pc:picChg chg="mod topLvl">
          <ac:chgData name="Bartels Stéphanie" userId="208fd2de-1e66-432a-8485-0d841a771f34" providerId="ADAL" clId="{CA6BF931-871E-4F3B-A5E1-656009DE5CA1}" dt="2023-11-16T08:31:33.793" v="61" actId="164"/>
          <ac:picMkLst>
            <pc:docMk/>
            <pc:sldMasterMk cId="0" sldId="2147483648"/>
            <ac:picMk id="15" creationId="{4AACC7FF-91D4-DAAD-31A3-2A49D2C053FE}"/>
          </ac:picMkLst>
        </pc:picChg>
        <pc:sldLayoutChg chg="modSp mod">
          <pc:chgData name="Bartels Stéphanie" userId="208fd2de-1e66-432a-8485-0d841a771f34" providerId="ADAL" clId="{CA6BF931-871E-4F3B-A5E1-656009DE5CA1}" dt="2023-11-16T08:30:32.232" v="58" actId="1076"/>
          <pc:sldLayoutMkLst>
            <pc:docMk/>
            <pc:sldMasterMk cId="0" sldId="2147483648"/>
            <pc:sldLayoutMk cId="0" sldId="2147483650"/>
          </pc:sldLayoutMkLst>
          <pc:spChg chg="mod">
            <ac:chgData name="Bartels Stéphanie" userId="208fd2de-1e66-432a-8485-0d841a771f34" providerId="ADAL" clId="{CA6BF931-871E-4F3B-A5E1-656009DE5CA1}" dt="2023-11-16T08:30:32.232" v="58" actId="1076"/>
            <ac:spMkLst>
              <pc:docMk/>
              <pc:sldMasterMk cId="0" sldId="2147483648"/>
              <pc:sldLayoutMk cId="0" sldId="2147483650"/>
              <ac:spMk id="2" creationId="{00000000-0000-0000-0000-000000000000}"/>
            </ac:spMkLst>
          </pc:spChg>
        </pc:sldLayoutChg>
        <pc:sldLayoutChg chg="modSp mod">
          <pc:chgData name="Bartels Stéphanie" userId="208fd2de-1e66-432a-8485-0d841a771f34" providerId="ADAL" clId="{CA6BF931-871E-4F3B-A5E1-656009DE5CA1}" dt="2023-11-16T08:30:46.656" v="60" actId="1076"/>
          <pc:sldLayoutMkLst>
            <pc:docMk/>
            <pc:sldMasterMk cId="0" sldId="2147483648"/>
            <pc:sldLayoutMk cId="0" sldId="2147483651"/>
          </pc:sldLayoutMkLst>
          <pc:spChg chg="mod">
            <ac:chgData name="Bartels Stéphanie" userId="208fd2de-1e66-432a-8485-0d841a771f34" providerId="ADAL" clId="{CA6BF931-871E-4F3B-A5E1-656009DE5CA1}" dt="2023-11-16T08:30:46.656" v="60" actId="1076"/>
            <ac:spMkLst>
              <pc:docMk/>
              <pc:sldMasterMk cId="0" sldId="2147483648"/>
              <pc:sldLayoutMk cId="0" sldId="2147483651"/>
              <ac:spMk id="6" creationId="{00000000-0000-0000-0000-000000000000}"/>
            </ac:spMkLst>
          </pc:spChg>
        </pc:sldLayoutChg>
        <pc:sldLayoutChg chg="modSp mod">
          <pc:chgData name="Bartels Stéphanie" userId="208fd2de-1e66-432a-8485-0d841a771f34" providerId="ADAL" clId="{CA6BF931-871E-4F3B-A5E1-656009DE5CA1}" dt="2023-11-16T08:30:38.177" v="59" actId="1076"/>
          <pc:sldLayoutMkLst>
            <pc:docMk/>
            <pc:sldMasterMk cId="0" sldId="2147483648"/>
            <pc:sldLayoutMk cId="4038499507" sldId="2147483652"/>
          </pc:sldLayoutMkLst>
          <pc:spChg chg="mod">
            <ac:chgData name="Bartels Stéphanie" userId="208fd2de-1e66-432a-8485-0d841a771f34" providerId="ADAL" clId="{CA6BF931-871E-4F3B-A5E1-656009DE5CA1}" dt="2023-11-16T08:30:38.177" v="59" actId="1076"/>
            <ac:spMkLst>
              <pc:docMk/>
              <pc:sldMasterMk cId="0" sldId="2147483648"/>
              <pc:sldLayoutMk cId="4038499507" sldId="2147483652"/>
              <ac:spMk id="7" creationId="{00000000-0000-0000-0000-000000000000}"/>
            </ac:spMkLst>
          </pc:spChg>
        </pc:sldLayoutChg>
      </pc:sldMasterChg>
    </pc:docChg>
  </pc:docChgLst>
  <pc:docChgLst>
    <pc:chgData name="Bartels Stéphanie" userId="208fd2de-1e66-432a-8485-0d841a771f34" providerId="ADAL" clId="{28B23407-4B00-44C4-83BE-EE15BC58F4D1}"/>
    <pc:docChg chg="custSel modMainMaster">
      <pc:chgData name="Bartels Stéphanie" userId="208fd2de-1e66-432a-8485-0d841a771f34" providerId="ADAL" clId="{28B23407-4B00-44C4-83BE-EE15BC58F4D1}" dt="2024-01-03T15:27:59.501" v="7" actId="1036"/>
      <pc:docMkLst>
        <pc:docMk/>
      </pc:docMkLst>
      <pc:sldMasterChg chg="addSp delSp modSp mod">
        <pc:chgData name="Bartels Stéphanie" userId="208fd2de-1e66-432a-8485-0d841a771f34" providerId="ADAL" clId="{28B23407-4B00-44C4-83BE-EE15BC58F4D1}" dt="2024-01-03T15:27:59.501" v="7" actId="1036"/>
        <pc:sldMasterMkLst>
          <pc:docMk/>
          <pc:sldMasterMk cId="0" sldId="2147483648"/>
        </pc:sldMasterMkLst>
        <pc:grpChg chg="del">
          <ac:chgData name="Bartels Stéphanie" userId="208fd2de-1e66-432a-8485-0d841a771f34" providerId="ADAL" clId="{28B23407-4B00-44C4-83BE-EE15BC58F4D1}" dt="2024-01-03T15:27:00.798" v="0" actId="478"/>
          <ac:grpSpMkLst>
            <pc:docMk/>
            <pc:sldMasterMk cId="0" sldId="2147483648"/>
            <ac:grpSpMk id="2" creationId="{D8117F0B-4140-8014-BBE8-E9B10E72896B}"/>
          </ac:grpSpMkLst>
        </pc:grpChg>
        <pc:grpChg chg="add mod">
          <ac:chgData name="Bartels Stéphanie" userId="208fd2de-1e66-432a-8485-0d841a771f34" providerId="ADAL" clId="{28B23407-4B00-44C4-83BE-EE15BC58F4D1}" dt="2024-01-03T15:27:59.501" v="7" actId="1036"/>
          <ac:grpSpMkLst>
            <pc:docMk/>
            <pc:sldMasterMk cId="0" sldId="2147483648"/>
            <ac:grpSpMk id="4" creationId="{B369D817-58B1-1803-E3AB-C0B912A9920C}"/>
          </ac:grpSpMkLst>
        </pc:grpChg>
        <pc:picChg chg="add mod">
          <ac:chgData name="Bartels Stéphanie" userId="208fd2de-1e66-432a-8485-0d841a771f34" providerId="ADAL" clId="{28B23407-4B00-44C4-83BE-EE15BC58F4D1}" dt="2024-01-03T15:27:16.220" v="1"/>
          <ac:picMkLst>
            <pc:docMk/>
            <pc:sldMasterMk cId="0" sldId="2147483648"/>
            <ac:picMk id="3" creationId="{58F89F12-7F3F-732A-28ED-5B1D10EA55D4}"/>
          </ac:picMkLst>
        </pc:picChg>
        <pc:picChg chg="mod">
          <ac:chgData name="Bartels Stéphanie" userId="208fd2de-1e66-432a-8485-0d841a771f34" providerId="ADAL" clId="{28B23407-4B00-44C4-83BE-EE15BC58F4D1}" dt="2024-01-03T15:27:31.186" v="2"/>
          <ac:picMkLst>
            <pc:docMk/>
            <pc:sldMasterMk cId="0" sldId="2147483648"/>
            <ac:picMk id="5" creationId="{25AE3B99-9D6C-DC34-0FCC-5D39AD6C8BD8}"/>
          </ac:picMkLst>
        </pc:picChg>
        <pc:picChg chg="mod">
          <ac:chgData name="Bartels Stéphanie" userId="208fd2de-1e66-432a-8485-0d841a771f34" providerId="ADAL" clId="{28B23407-4B00-44C4-83BE-EE15BC58F4D1}" dt="2024-01-03T15:27:31.186" v="2"/>
          <ac:picMkLst>
            <pc:docMk/>
            <pc:sldMasterMk cId="0" sldId="2147483648"/>
            <ac:picMk id="6" creationId="{B4B2B744-3835-DA0A-6A3D-D03E61DB63C6}"/>
          </ac:picMkLst>
        </pc:picChg>
        <pc:picChg chg="mod">
          <ac:chgData name="Bartels Stéphanie" userId="208fd2de-1e66-432a-8485-0d841a771f34" providerId="ADAL" clId="{28B23407-4B00-44C4-83BE-EE15BC58F4D1}" dt="2024-01-03T15:27:31.186" v="2"/>
          <ac:picMkLst>
            <pc:docMk/>
            <pc:sldMasterMk cId="0" sldId="2147483648"/>
            <ac:picMk id="7" creationId="{A6D66FDE-A471-2447-3BB4-D7A3BD31CE30}"/>
          </ac:picMkLst>
        </pc:picChg>
        <pc:cxnChg chg="mod">
          <ac:chgData name="Bartels Stéphanie" userId="208fd2de-1e66-432a-8485-0d841a771f34" providerId="ADAL" clId="{28B23407-4B00-44C4-83BE-EE15BC58F4D1}" dt="2024-01-03T15:27:31.186" v="2"/>
          <ac:cxnSpMkLst>
            <pc:docMk/>
            <pc:sldMasterMk cId="0" sldId="2147483648"/>
            <ac:cxnSpMk id="8" creationId="{D5B9FD4C-C1E6-B454-9580-1E9FF3546083}"/>
          </ac:cxnSpMkLst>
        </pc:cxnChg>
        <pc:cxnChg chg="mod">
          <ac:chgData name="Bartels Stéphanie" userId="208fd2de-1e66-432a-8485-0d841a771f34" providerId="ADAL" clId="{28B23407-4B00-44C4-83BE-EE15BC58F4D1}" dt="2024-01-03T15:27:31.186" v="2"/>
          <ac:cxnSpMkLst>
            <pc:docMk/>
            <pc:sldMasterMk cId="0" sldId="2147483648"/>
            <ac:cxnSpMk id="9" creationId="{B2FF27C1-C7E7-CAD3-BC54-AE382D873311}"/>
          </ac:cxnSpMkLst>
        </pc:cxn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CH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6" y="1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CH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28585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CH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6" y="9428585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2885CE8-301D-4EEB-A8FF-DB3D7729C7CC}" type="slidenum">
              <a:rPr lang="de-CH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298673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6" y="1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65175" y="742950"/>
            <a:ext cx="526732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5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28585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6" y="9428585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20F0B72-9392-4C62-A693-CAC54842789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1891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7" name="Rectangle 11"/>
          <p:cNvSpPr>
            <a:spLocks noChangeArrowheads="1"/>
          </p:cNvSpPr>
          <p:nvPr/>
        </p:nvSpPr>
        <p:spPr bwMode="auto">
          <a:xfrm>
            <a:off x="7818388" y="6985700"/>
            <a:ext cx="2494756" cy="524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endParaRPr lang="en-US" sz="1543" dirty="0">
              <a:latin typeface="Arial" charset="0"/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205207" y="5605474"/>
            <a:ext cx="9902606" cy="317502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de-CH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1"/>
          </p:nvPr>
        </p:nvSpPr>
        <p:spPr>
          <a:xfrm>
            <a:off x="205208" y="5964974"/>
            <a:ext cx="7578000" cy="63347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581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quarter" idx="11"/>
          </p:nvPr>
        </p:nvSpPr>
        <p:spPr>
          <a:xfrm>
            <a:off x="205207" y="1388917"/>
            <a:ext cx="10192860" cy="478977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1574" y="827509"/>
            <a:ext cx="10192860" cy="43685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de-CH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nhaltselemen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2"/>
          <p:cNvSpPr>
            <a:spLocks noGrp="1"/>
          </p:cNvSpPr>
          <p:nvPr>
            <p:ph sz="quarter" idx="11"/>
          </p:nvPr>
        </p:nvSpPr>
        <p:spPr>
          <a:xfrm>
            <a:off x="205207" y="1388917"/>
            <a:ext cx="4947337" cy="47897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6" name="Inhaltsplatzhalter 2"/>
          <p:cNvSpPr>
            <a:spLocks noGrp="1"/>
          </p:cNvSpPr>
          <p:nvPr>
            <p:ph sz="quarter" idx="12"/>
          </p:nvPr>
        </p:nvSpPr>
        <p:spPr>
          <a:xfrm>
            <a:off x="5430094" y="1388917"/>
            <a:ext cx="4947337" cy="47948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205207" y="827509"/>
            <a:ext cx="10192860" cy="43685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384995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31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2"/>
          <p:cNvSpPr>
            <a:spLocks noGrp="1"/>
          </p:cNvSpPr>
          <p:nvPr>
            <p:ph sz="quarter" idx="12"/>
          </p:nvPr>
        </p:nvSpPr>
        <p:spPr>
          <a:xfrm>
            <a:off x="5461664" y="1388917"/>
            <a:ext cx="4947337" cy="47918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/>
          </p:nvPr>
        </p:nvSpPr>
        <p:spPr>
          <a:xfrm>
            <a:off x="205207" y="1388917"/>
            <a:ext cx="4862825" cy="4683810"/>
          </a:xfrm>
          <a:prstGeom prst="rect">
            <a:avLst/>
          </a:prstGeom>
        </p:spPr>
        <p:txBody>
          <a:bodyPr/>
          <a:lstStyle/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205207" y="827509"/>
            <a:ext cx="10192860" cy="43685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de-CH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58F89F12-7F3F-732A-28ED-5B1D10EA55D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449" y="234830"/>
            <a:ext cx="1664335" cy="5397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B369D817-58B1-1803-E3AB-C0B912A9920C}"/>
              </a:ext>
            </a:extLst>
          </p:cNvPr>
          <p:cNvGrpSpPr/>
          <p:nvPr userDrawn="1"/>
        </p:nvGrpSpPr>
        <p:grpSpPr>
          <a:xfrm>
            <a:off x="161330" y="7116330"/>
            <a:ext cx="4895215" cy="335915"/>
            <a:chOff x="0" y="0"/>
            <a:chExt cx="4895215" cy="335915"/>
          </a:xfrm>
        </p:grpSpPr>
        <p:pic>
          <p:nvPicPr>
            <p:cNvPr id="5" name="Grafik 4" descr="Ein Bild, das Schrift, Text, Typografie, Logo enthält.&#10;&#10;Automatisch generierte Beschreibung">
              <a:extLst>
                <a:ext uri="{FF2B5EF4-FFF2-40B4-BE49-F238E27FC236}">
                  <a16:creationId xmlns:a16="http://schemas.microsoft.com/office/drawing/2014/main" id="{25AE3B99-9D6C-DC34-0FCC-5D39AD6C8BD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105"/>
            <a:stretch/>
          </p:blipFill>
          <p:spPr>
            <a:xfrm>
              <a:off x="3683000" y="20320"/>
              <a:ext cx="1212215" cy="297815"/>
            </a:xfrm>
            <a:prstGeom prst="rect">
              <a:avLst/>
            </a:prstGeom>
          </p:spPr>
        </p:pic>
        <p:pic>
          <p:nvPicPr>
            <p:cNvPr id="6" name="Grafik 5" descr="Ein Bild, das Schrift, Grafiken, Logo, Grafikdesign enthält.&#10;&#10;Automatisch generierte Beschreibung">
              <a:extLst>
                <a:ext uri="{FF2B5EF4-FFF2-40B4-BE49-F238E27FC236}">
                  <a16:creationId xmlns:a16="http://schemas.microsoft.com/office/drawing/2014/main" id="{B4B2B744-3835-DA0A-6A3D-D03E61DB63C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589" t="3930" r="8185" b="6238"/>
            <a:stretch/>
          </p:blipFill>
          <p:spPr>
            <a:xfrm>
              <a:off x="2159000" y="5080"/>
              <a:ext cx="1294130" cy="330835"/>
            </a:xfrm>
            <a:prstGeom prst="rect">
              <a:avLst/>
            </a:prstGeom>
          </p:spPr>
        </p:pic>
        <p:pic>
          <p:nvPicPr>
            <p:cNvPr id="7" name="Grafik 6" descr="Ein Bild, das Text, Schrift, weiß, Design enthält.&#10;&#10;Automatisch generierte Beschreibung">
              <a:extLst>
                <a:ext uri="{FF2B5EF4-FFF2-40B4-BE49-F238E27FC236}">
                  <a16:creationId xmlns:a16="http://schemas.microsoft.com/office/drawing/2014/main" id="{A6D66FDE-A471-2447-3BB4-D7A3BD31CE3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605" r="7151" b="21580"/>
            <a:stretch/>
          </p:blipFill>
          <p:spPr>
            <a:xfrm>
              <a:off x="0" y="0"/>
              <a:ext cx="1929765" cy="332105"/>
            </a:xfrm>
            <a:prstGeom prst="rect">
              <a:avLst/>
            </a:prstGeom>
          </p:spPr>
        </p:pic>
        <p:cxnSp>
          <p:nvCxnSpPr>
            <p:cNvPr id="8" name="Gerader Verbinder 7">
              <a:extLst>
                <a:ext uri="{FF2B5EF4-FFF2-40B4-BE49-F238E27FC236}">
                  <a16:creationId xmlns:a16="http://schemas.microsoft.com/office/drawing/2014/main" id="{D5B9FD4C-C1E6-B454-9580-1E9FF3546083}"/>
                </a:ext>
              </a:extLst>
            </p:cNvPr>
            <p:cNvCxnSpPr/>
            <p:nvPr userDrawn="1"/>
          </p:nvCxnSpPr>
          <p:spPr>
            <a:xfrm>
              <a:off x="2047240" y="25400"/>
              <a:ext cx="0" cy="2794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Gerader Verbinder 8">
              <a:extLst>
                <a:ext uri="{FF2B5EF4-FFF2-40B4-BE49-F238E27FC236}">
                  <a16:creationId xmlns:a16="http://schemas.microsoft.com/office/drawing/2014/main" id="{B2FF27C1-C7E7-CAD3-BC54-AE382D873311}"/>
                </a:ext>
              </a:extLst>
            </p:cNvPr>
            <p:cNvCxnSpPr/>
            <p:nvPr userDrawn="1"/>
          </p:nvCxnSpPr>
          <p:spPr>
            <a:xfrm>
              <a:off x="3566160" y="25400"/>
              <a:ext cx="0" cy="2794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25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25" b="1">
          <a:solidFill>
            <a:srgbClr val="003399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25" b="1">
          <a:solidFill>
            <a:srgbClr val="003399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25" b="1">
          <a:solidFill>
            <a:srgbClr val="003399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25" b="1">
          <a:solidFill>
            <a:srgbClr val="003399"/>
          </a:solidFill>
          <a:latin typeface="Arial" charset="0"/>
        </a:defRPr>
      </a:lvl5pPr>
      <a:lvl6pPr marL="503972" algn="l" rtl="0" eaLnBrk="1" fontAlgn="base" hangingPunct="1">
        <a:spcBef>
          <a:spcPct val="0"/>
        </a:spcBef>
        <a:spcAft>
          <a:spcPct val="0"/>
        </a:spcAft>
        <a:defRPr sz="2425" b="1">
          <a:solidFill>
            <a:srgbClr val="003399"/>
          </a:solidFill>
          <a:latin typeface="Arial" charset="0"/>
        </a:defRPr>
      </a:lvl6pPr>
      <a:lvl7pPr marL="1007943" algn="l" rtl="0" eaLnBrk="1" fontAlgn="base" hangingPunct="1">
        <a:spcBef>
          <a:spcPct val="0"/>
        </a:spcBef>
        <a:spcAft>
          <a:spcPct val="0"/>
        </a:spcAft>
        <a:defRPr sz="2425" b="1">
          <a:solidFill>
            <a:srgbClr val="003399"/>
          </a:solidFill>
          <a:latin typeface="Arial" charset="0"/>
        </a:defRPr>
      </a:lvl7pPr>
      <a:lvl8pPr marL="1511915" algn="l" rtl="0" eaLnBrk="1" fontAlgn="base" hangingPunct="1">
        <a:spcBef>
          <a:spcPct val="0"/>
        </a:spcBef>
        <a:spcAft>
          <a:spcPct val="0"/>
        </a:spcAft>
        <a:defRPr sz="2425" b="1">
          <a:solidFill>
            <a:srgbClr val="003399"/>
          </a:solidFill>
          <a:latin typeface="Arial" charset="0"/>
        </a:defRPr>
      </a:lvl8pPr>
      <a:lvl9pPr marL="2015886" algn="l" rtl="0" eaLnBrk="1" fontAlgn="base" hangingPunct="1">
        <a:spcBef>
          <a:spcPct val="0"/>
        </a:spcBef>
        <a:spcAft>
          <a:spcPct val="0"/>
        </a:spcAft>
        <a:defRPr sz="2425" b="1">
          <a:solidFill>
            <a:srgbClr val="003399"/>
          </a:solidFill>
          <a:latin typeface="Arial" charset="0"/>
        </a:defRPr>
      </a:lvl9pPr>
    </p:titleStyle>
    <p:bodyStyle>
      <a:lvl1pPr marL="3500" indent="-35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528470" indent="-314982" algn="l" rtl="0" eaLnBrk="1" fontAlgn="base" hangingPunct="1">
        <a:spcBef>
          <a:spcPct val="20000"/>
        </a:spcBef>
        <a:spcAft>
          <a:spcPct val="0"/>
        </a:spcAft>
        <a:buClrTx/>
        <a:buSzPct val="100000"/>
        <a:buFont typeface="Symbol" panose="05050102010706020507" pitchFamily="18" charset="2"/>
        <a:buChar char="-"/>
        <a:defRPr>
          <a:solidFill>
            <a:schemeClr val="tx1"/>
          </a:solidFill>
          <a:latin typeface="+mj-lt"/>
        </a:defRPr>
      </a:lvl2pPr>
      <a:lvl3pPr marL="1998387" indent="-314982" algn="l" rtl="0" eaLnBrk="1" fontAlgn="base" hangingPunct="1">
        <a:spcBef>
          <a:spcPct val="20000"/>
        </a:spcBef>
        <a:spcAft>
          <a:spcPct val="0"/>
        </a:spcAft>
        <a:buClrTx/>
        <a:buSzPct val="100000"/>
        <a:buFont typeface="Symbol" panose="05050102010706020507" pitchFamily="18" charset="2"/>
        <a:buChar char="-"/>
        <a:defRPr>
          <a:solidFill>
            <a:schemeClr val="tx1"/>
          </a:solidFill>
          <a:latin typeface="+mj-lt"/>
        </a:defRPr>
      </a:lvl3pPr>
      <a:lvl4pPr marL="2460361" indent="-314982" algn="l" rtl="0" eaLnBrk="1" fontAlgn="base" hangingPunct="1">
        <a:spcBef>
          <a:spcPct val="20000"/>
        </a:spcBef>
        <a:spcAft>
          <a:spcPct val="0"/>
        </a:spcAft>
        <a:buClrTx/>
        <a:buSzPct val="100000"/>
        <a:buFont typeface="Symbol" panose="05050102010706020507" pitchFamily="18" charset="2"/>
        <a:buChar char="-"/>
        <a:defRPr>
          <a:solidFill>
            <a:schemeClr val="tx1"/>
          </a:solidFill>
          <a:latin typeface="+mj-lt"/>
        </a:defRPr>
      </a:lvl4pPr>
      <a:lvl5pPr marL="2922335" indent="-314982" algn="l" rtl="0" eaLnBrk="1" fontAlgn="base" hangingPunct="1">
        <a:spcBef>
          <a:spcPct val="20000"/>
        </a:spcBef>
        <a:spcAft>
          <a:spcPct val="0"/>
        </a:spcAft>
        <a:buClrTx/>
        <a:buSzPct val="100000"/>
        <a:buFont typeface="Symbol" panose="05050102010706020507" pitchFamily="18" charset="2"/>
        <a:buChar char="-"/>
        <a:defRPr>
          <a:solidFill>
            <a:schemeClr val="tx1"/>
          </a:solidFill>
          <a:latin typeface="+mj-lt"/>
        </a:defRPr>
      </a:lvl5pPr>
      <a:lvl6pPr marL="3363310" indent="-251986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Font typeface="Wingdings" pitchFamily="2" charset="2"/>
        <a:defRPr>
          <a:solidFill>
            <a:schemeClr val="tx1"/>
          </a:solidFill>
          <a:latin typeface="+mn-lt"/>
        </a:defRPr>
      </a:lvl6pPr>
      <a:lvl7pPr marL="3867282" indent="-251986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Font typeface="Wingdings" pitchFamily="2" charset="2"/>
        <a:defRPr>
          <a:solidFill>
            <a:schemeClr val="tx1"/>
          </a:solidFill>
          <a:latin typeface="+mn-lt"/>
        </a:defRPr>
      </a:lvl7pPr>
      <a:lvl8pPr marL="4371253" indent="-251986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Font typeface="Wingdings" pitchFamily="2" charset="2"/>
        <a:defRPr>
          <a:solidFill>
            <a:schemeClr val="tx1"/>
          </a:solidFill>
          <a:latin typeface="+mn-lt"/>
        </a:defRPr>
      </a:lvl8pPr>
      <a:lvl9pPr marL="4875225" indent="-251986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Font typeface="Wingdings" pitchFamily="2" charset="2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81" userDrawn="1">
          <p15:clr>
            <a:srgbClr val="F26B43"/>
          </p15:clr>
        </p15:guide>
        <p15:guide id="2" pos="185" userDrawn="1">
          <p15:clr>
            <a:srgbClr val="F26B43"/>
          </p15:clr>
        </p15:guide>
        <p15:guide id="3" orient="horz" pos="2381" userDrawn="1">
          <p15:clr>
            <a:srgbClr val="F26B43"/>
          </p15:clr>
        </p15:guide>
        <p15:guide id="7" pos="6550" userDrawn="1">
          <p15:clr>
            <a:srgbClr val="F26B43"/>
          </p15:clr>
        </p15:guide>
        <p15:guide id="8" pos="3368" userDrawn="1">
          <p15:clr>
            <a:srgbClr val="F26B43"/>
          </p15:clr>
        </p15:guide>
        <p15:guide id="9" orient="horz" pos="4481" userDrawn="1">
          <p15:clr>
            <a:srgbClr val="F26B43"/>
          </p15:clr>
        </p15:guide>
        <p15:guide id="10" orient="horz" pos="881" userDrawn="1">
          <p15:clr>
            <a:srgbClr val="F26B43"/>
          </p15:clr>
        </p15:guide>
        <p15:guide id="11" orient="horz" pos="40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D725C20-944C-C7FC-137E-8B43C7C791B7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557374" y="1043533"/>
            <a:ext cx="9577064" cy="5976664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44000" tIns="72000" rIns="144000" bIns="72000" anchor="ctr" anchorCtr="0"/>
          <a:lstStyle/>
          <a:p>
            <a:pPr algn="ctr"/>
            <a:r>
              <a:rPr lang="de-CH" sz="4850" dirty="0"/>
              <a:t>Wie können </a:t>
            </a:r>
            <a:r>
              <a:rPr lang="de-CH" sz="4850"/>
              <a:t>wir </a:t>
            </a:r>
            <a:r>
              <a:rPr lang="de-CH" sz="4850">
                <a:solidFill>
                  <a:schemeClr val="accent5"/>
                </a:solidFill>
              </a:rPr>
              <a:t>ein Ganzjahresangebot für Familien zum Thema Kastanien schaffen?</a:t>
            </a:r>
            <a:endParaRPr lang="de-CH" sz="485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444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856AD594-759B-BEAD-EB22-FA925C7F58B3}"/>
              </a:ext>
            </a:extLst>
          </p:cNvPr>
          <p:cNvSpPr txBox="1">
            <a:spLocks/>
          </p:cNvSpPr>
          <p:nvPr/>
        </p:nvSpPr>
        <p:spPr>
          <a:xfrm>
            <a:off x="557374" y="1043533"/>
            <a:ext cx="9577064" cy="597666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44000" tIns="72000" rIns="144000" bIns="72000" anchor="ctr" anchorCtr="0"/>
          <a:lstStyle>
            <a:lvl1pPr marL="3500" indent="-35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28470" indent="-314982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100000"/>
              <a:buFont typeface="Symbol" panose="05050102010706020507" pitchFamily="18" charset="2"/>
              <a:buChar char="-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998387" indent="-314982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100000"/>
              <a:buFont typeface="Symbol" panose="05050102010706020507" pitchFamily="18" charset="2"/>
              <a:buChar char="-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2460361" indent="-314982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100000"/>
              <a:buFont typeface="Symbol" panose="05050102010706020507" pitchFamily="18" charset="2"/>
              <a:buChar char="-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922335" indent="-314982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100000"/>
              <a:buFont typeface="Symbol" panose="05050102010706020507" pitchFamily="18" charset="2"/>
              <a:buChar char="-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3363310" indent="-251986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itchFamily="2" charset="2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3867282" indent="-251986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itchFamily="2" charset="2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4371253" indent="-251986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itchFamily="2" charset="2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4875225" indent="-251986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itchFamily="2" charset="2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CH" sz="4850" kern="0" dirty="0"/>
              <a:t>Wie können wir </a:t>
            </a:r>
            <a:r>
              <a:rPr lang="de-CH" sz="4850" kern="0" dirty="0">
                <a:solidFill>
                  <a:schemeClr val="accent5"/>
                </a:solidFill>
              </a:rPr>
              <a:t>kalte Betten in der Destination aktivieren?</a:t>
            </a:r>
          </a:p>
        </p:txBody>
      </p:sp>
    </p:spTree>
    <p:extLst>
      <p:ext uri="{BB962C8B-B14F-4D97-AF65-F5344CB8AC3E}">
        <p14:creationId xmlns:p14="http://schemas.microsoft.com/office/powerpoint/2010/main" val="371449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40627E0E-FE62-93C4-AE10-0832CB1085FD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557374" y="1043533"/>
            <a:ext cx="9577064" cy="5976664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44000" tIns="72000" rIns="144000" bIns="72000" anchor="ctr" anchorCtr="0"/>
          <a:lstStyle/>
          <a:p>
            <a:pPr algn="ctr"/>
            <a:r>
              <a:rPr lang="de-CH" sz="4850" dirty="0"/>
              <a:t>Wie können wir </a:t>
            </a:r>
            <a:r>
              <a:rPr lang="de-CH" sz="4850" dirty="0">
                <a:solidFill>
                  <a:schemeClr val="accent5"/>
                </a:solidFill>
              </a:rPr>
              <a:t>die Auslastung der Bergbahn im Sommer verbessern?</a:t>
            </a:r>
          </a:p>
        </p:txBody>
      </p:sp>
    </p:spTree>
    <p:extLst>
      <p:ext uri="{BB962C8B-B14F-4D97-AF65-F5344CB8AC3E}">
        <p14:creationId xmlns:p14="http://schemas.microsoft.com/office/powerpoint/2010/main" val="1386246168"/>
      </p:ext>
    </p:extLst>
  </p:cSld>
  <p:clrMapOvr>
    <a:masterClrMapping/>
  </p:clrMapOvr>
</p:sld>
</file>

<file path=ppt/theme/theme1.xml><?xml version="1.0" encoding="utf-8"?>
<a:theme xmlns:a="http://schemas.openxmlformats.org/drawingml/2006/main" name="vorlage_fhgr">
  <a:themeElements>
    <a:clrScheme name="Neu">
      <a:dk1>
        <a:srgbClr val="000000"/>
      </a:dk1>
      <a:lt1>
        <a:srgbClr val="FFFFFF"/>
      </a:lt1>
      <a:dk2>
        <a:srgbClr val="3F3F3F"/>
      </a:dk2>
      <a:lt2>
        <a:srgbClr val="CCCCCC"/>
      </a:lt2>
      <a:accent1>
        <a:srgbClr val="4B92A4"/>
      </a:accent1>
      <a:accent2>
        <a:srgbClr val="B39048"/>
      </a:accent2>
      <a:accent3>
        <a:srgbClr val="C60219"/>
      </a:accent3>
      <a:accent4>
        <a:srgbClr val="817E65"/>
      </a:accent4>
      <a:accent5>
        <a:srgbClr val="CCCCCC"/>
      </a:accent5>
      <a:accent6>
        <a:srgbClr val="595959"/>
      </a:accent6>
      <a:hlink>
        <a:srgbClr val="4B92A4"/>
      </a:hlink>
      <a:folHlink>
        <a:srgbClr val="B3904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orlage_htwchur_2017">
        <a:dk1>
          <a:srgbClr val="000000"/>
        </a:dk1>
        <a:lt1>
          <a:srgbClr val="FFFFFF"/>
        </a:lt1>
        <a:dk2>
          <a:srgbClr val="3F3F3F"/>
        </a:dk2>
        <a:lt2>
          <a:srgbClr val="CCCCCC"/>
        </a:lt2>
        <a:accent1>
          <a:srgbClr val="4B92A4"/>
        </a:accent1>
        <a:accent2>
          <a:srgbClr val="B39048"/>
        </a:accent2>
        <a:accent3>
          <a:srgbClr val="C86E6F"/>
        </a:accent3>
        <a:accent4>
          <a:srgbClr val="003699"/>
        </a:accent4>
        <a:accent5>
          <a:srgbClr val="CCCCCC"/>
        </a:accent5>
        <a:accent6>
          <a:srgbClr val="595959"/>
        </a:accent6>
        <a:hlink>
          <a:srgbClr val="4B92A4"/>
        </a:hlink>
        <a:folHlink>
          <a:srgbClr val="B39048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_FHGR Folienmaster" id="{B6DAA3F2-AB82-48D0-A676-68A098BDD25E}" vid="{36EA1194-DF79-4CEA-A0F6-2BBEFDA7D4B5}"/>
    </a:ext>
  </a:ext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6E9075547239E4D91C9447165594BCC" ma:contentTypeVersion="14" ma:contentTypeDescription="Ein neues Dokument erstellen." ma:contentTypeScope="" ma:versionID="7d83b3fe744c543b35b1e0c22524fbb7">
  <xsd:schema xmlns:xsd="http://www.w3.org/2001/XMLSchema" xmlns:xs="http://www.w3.org/2001/XMLSchema" xmlns:p="http://schemas.microsoft.com/office/2006/metadata/properties" xmlns:ns2="68adf276-708a-4932-9a10-03d2f94bf714" xmlns:ns3="0561d02e-1b8c-49fc-80f2-4a97e4660e0d" targetNamespace="http://schemas.microsoft.com/office/2006/metadata/properties" ma:root="true" ma:fieldsID="c3561fa7653f680b67cc9fb18e9d01d4" ns2:_="" ns3:_="">
    <xsd:import namespace="68adf276-708a-4932-9a10-03d2f94bf714"/>
    <xsd:import namespace="0561d02e-1b8c-49fc-80f2-4a97e4660e0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2:_dlc_DocId" minOccurs="0"/>
                <xsd:element ref="ns2:_dlc_DocIdUrl" minOccurs="0"/>
                <xsd:element ref="ns2:_dlc_DocIdPersistId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adf276-708a-4932-9a10-03d2f94bf71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db65efe9-113d-4330-a063-a0d1853b86ca}" ma:internalName="TaxCatchAll" ma:showField="CatchAllData" ma:web="68adf276-708a-4932-9a10-03d2f94bf71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" ma:index="21" nillable="true" ma:displayName="Wert der Dokument-ID" ma:description="Der Wert der diesem Element zugewiesenen Dokument-ID." ma:indexed="true" ma:internalName="_dlc_DocId" ma:readOnly="true">
      <xsd:simpleType>
        <xsd:restriction base="dms:Text"/>
      </xsd:simpleType>
    </xsd:element>
    <xsd:element name="_dlc_DocIdUrl" ma:index="22" nillable="true" ma:displayName="Dokument-ID" ma:description="Permanenter Hyperlink zu diesem Dok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3" nillable="true" ma:displayName="Beständige ID" ma:description="ID beim Hinzufügen beibehalten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61d02e-1b8c-49fc-80f2-4a97e4660e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4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Bildmarkierungen" ma:readOnly="false" ma:fieldId="{5cf76f15-5ced-4ddc-b409-7134ff3c332f}" ma:taxonomyMulti="true" ma:sspId="dc42554a-dabe-499a-b251-c48fc1a750e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8adf276-708a-4932-9a10-03d2f94bf714">GRFQNA-313665824-2426455</_dlc_DocId>
    <MediaLengthInSeconds xmlns="0561d02e-1b8c-49fc-80f2-4a97e4660e0d" xsi:nil="true"/>
    <_dlc_DocIdPersistId xmlns="68adf276-708a-4932-9a10-03d2f94bf714">false</_dlc_DocIdPersistId>
    <_dlc_DocIdUrl xmlns="68adf276-708a-4932-9a10-03d2f94bf714">
      <Url>https://graubuenden.sharepoint.com/sites/ExterneProjekte/_layouts/15/DocIdRedir.aspx?ID=GRFQNA-313665824-2426455</Url>
      <Description>GRFQNA-313665824-2426455</Description>
    </_dlc_DocIdUrl>
    <SharedWithUsers xmlns="68adf276-708a-4932-9a10-03d2f94bf714">
      <UserInfo>
        <DisplayName/>
        <AccountId xsi:nil="true"/>
        <AccountType/>
      </UserInfo>
    </SharedWithUsers>
    <lcf76f155ced4ddcb4097134ff3c332f xmlns="0561d02e-1b8c-49fc-80f2-4a97e4660e0d">
      <Terms xmlns="http://schemas.microsoft.com/office/infopath/2007/PartnerControls"/>
    </lcf76f155ced4ddcb4097134ff3c332f>
    <TaxCatchAll xmlns="68adf276-708a-4932-9a10-03d2f94bf714" xsi:nil="true"/>
  </documentManagement>
</p:properties>
</file>

<file path=customXml/itemProps1.xml><?xml version="1.0" encoding="utf-8"?>
<ds:datastoreItem xmlns:ds="http://schemas.openxmlformats.org/officeDocument/2006/customXml" ds:itemID="{BC3DE685-DBD9-4FFC-A522-051FF8992E0F}"/>
</file>

<file path=customXml/itemProps2.xml><?xml version="1.0" encoding="utf-8"?>
<ds:datastoreItem xmlns:ds="http://schemas.openxmlformats.org/officeDocument/2006/customXml" ds:itemID="{CDE7B851-AF99-4DEB-ACF9-D25FD73F0750}"/>
</file>

<file path=customXml/itemProps3.xml><?xml version="1.0" encoding="utf-8"?>
<ds:datastoreItem xmlns:ds="http://schemas.openxmlformats.org/officeDocument/2006/customXml" ds:itemID="{D4C01E35-3FC4-4F33-AFD7-5C17AFC39227}"/>
</file>

<file path=customXml/itemProps4.xml><?xml version="1.0" encoding="utf-8"?>
<ds:datastoreItem xmlns:ds="http://schemas.openxmlformats.org/officeDocument/2006/customXml" ds:itemID="{61AD1276-C568-49D2-B5A3-00BD91856461}"/>
</file>

<file path=docProps/app.xml><?xml version="1.0" encoding="utf-8"?>
<Properties xmlns="http://schemas.openxmlformats.org/officeDocument/2006/extended-properties" xmlns:vt="http://schemas.openxmlformats.org/officeDocument/2006/docPropsVTypes">
  <Template>1_FHGR Folienmaster</Template>
  <TotalTime>0</TotalTime>
  <Words>33</Words>
  <Application>Microsoft Office PowerPoint</Application>
  <PresentationFormat>Benutzerdefiniert</PresentationFormat>
  <Paragraphs>3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Symbol</vt:lpstr>
      <vt:lpstr>Times New Roman</vt:lpstr>
      <vt:lpstr>Wingdings</vt:lpstr>
      <vt:lpstr>vorlage_fhgr</vt:lpstr>
      <vt:lpstr>PowerPoint-Präsentation</vt:lpstr>
      <vt:lpstr>PowerPoint-Präsentation</vt:lpstr>
      <vt:lpstr>PowerPoint-Präsentation</vt:lpstr>
    </vt:vector>
  </TitlesOfParts>
  <Company>FHGR Chur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Bartels Stéphanie</dc:creator>
  <cp:lastModifiedBy>Bartels Stéphanie</cp:lastModifiedBy>
  <cp:revision>1</cp:revision>
  <cp:lastPrinted>2017-06-07T13:23:56Z</cp:lastPrinted>
  <dcterms:created xsi:type="dcterms:W3CDTF">2023-11-13T15:08:48Z</dcterms:created>
  <dcterms:modified xsi:type="dcterms:W3CDTF">2024-01-03T15:28:04Z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xd_ProgID">
    <vt:lpwstr/>
  </property>
  <property fmtid="{D5CDD505-2E9C-101B-9397-08002B2CF9AE}" pid="3" name="MediaServiceImageTags">
    <vt:lpwstr/>
  </property>
  <property fmtid="{D5CDD505-2E9C-101B-9397-08002B2CF9AE}" pid="4" name="ContentTypeId">
    <vt:lpwstr>0x010100E6E9075547239E4D91C9447165594BCC</vt:lpwstr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xd_Signature">
    <vt:bool>false</vt:bool>
  </property>
  <property fmtid="{D5CDD505-2E9C-101B-9397-08002B2CF9AE}" pid="12" name="_dlc_DocIdItemGuid">
    <vt:lpwstr>396e6b00-b3fa-4ff8-9038-bebd14e7b06d</vt:lpwstr>
  </property>
</Properties>
</file>