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402" r:id="rId6"/>
    <p:sldId id="406" r:id="rId7"/>
    <p:sldId id="1045" r:id="rId8"/>
    <p:sldId id="1060" r:id="rId9"/>
    <p:sldId id="1034" r:id="rId10"/>
    <p:sldId id="1042" r:id="rId11"/>
    <p:sldId id="1011" r:id="rId12"/>
    <p:sldId id="1038" r:id="rId13"/>
    <p:sldId id="1006" r:id="rId14"/>
    <p:sldId id="1013" r:id="rId15"/>
    <p:sldId id="1041" r:id="rId16"/>
    <p:sldId id="1056" r:id="rId17"/>
    <p:sldId id="1057" r:id="rId18"/>
    <p:sldId id="1044" r:id="rId19"/>
    <p:sldId id="1051" r:id="rId20"/>
  </p:sldIdLst>
  <p:sldSz cx="12192000" cy="6858000"/>
  <p:notesSz cx="6797675" cy="9926638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4CE5BCB-F91D-46E7-857E-F09F28034D45}">
          <p14:sldIdLst>
            <p14:sldId id="402"/>
            <p14:sldId id="406"/>
            <p14:sldId id="1045"/>
          </p14:sldIdLst>
        </p14:section>
        <p14:section name="Standardabschnitt" id="{3137F073-58F2-4340-AE52-41067C7C70A7}">
          <p14:sldIdLst>
            <p14:sldId id="1060"/>
            <p14:sldId id="1034"/>
            <p14:sldId id="1042"/>
            <p14:sldId id="1011"/>
            <p14:sldId id="1038"/>
            <p14:sldId id="1006"/>
            <p14:sldId id="1013"/>
            <p14:sldId id="1041"/>
            <p14:sldId id="1056"/>
            <p14:sldId id="1057"/>
            <p14:sldId id="1044"/>
            <p14:sldId id="105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B93C5B8-ACE8-D7FE-F743-F3105EF230EE}" name="t m" initials="tm" userId="b2c1857c6a112d1f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0219"/>
    <a:srgbClr val="CD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B1FE76F-EC02-9E1B-F06F-84DCE7B1D021}" v="37" dt="2024-01-16T12:40:07.7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ittlere Formatvorlage 4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3" autoAdjust="0"/>
    <p:restoredTop sz="96807" autoAdjust="0"/>
  </p:normalViewPr>
  <p:slideViewPr>
    <p:cSldViewPr showGuides="1">
      <p:cViewPr varScale="1">
        <p:scale>
          <a:sx n="63" d="100"/>
          <a:sy n="63" d="100"/>
        </p:scale>
        <p:origin x="552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81" d="100"/>
          <a:sy n="81" d="100"/>
        </p:scale>
        <p:origin x="3912" y="3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sch Christoph" userId="da11fa61-7575-4798-b421-ccc19118b82c" providerId="ADAL" clId="{ECDFF598-29A1-4EE3-8FD2-9E85BB95D0D5}"/>
    <pc:docChg chg="undo custSel addSld delSld modSection">
      <pc:chgData name="Fausch Christoph" userId="da11fa61-7575-4798-b421-ccc19118b82c" providerId="ADAL" clId="{ECDFF598-29A1-4EE3-8FD2-9E85BB95D0D5}" dt="2023-02-09T13:21:42.485" v="21" actId="47"/>
      <pc:docMkLst>
        <pc:docMk/>
      </pc:docMkLst>
      <pc:sldChg chg="del">
        <pc:chgData name="Fausch Christoph" userId="da11fa61-7575-4798-b421-ccc19118b82c" providerId="ADAL" clId="{ECDFF598-29A1-4EE3-8FD2-9E85BB95D0D5}" dt="2023-02-09T13:21:42.485" v="21" actId="47"/>
        <pc:sldMkLst>
          <pc:docMk/>
          <pc:sldMk cId="3333802102" sldId="258"/>
        </pc:sldMkLst>
      </pc:sldChg>
      <pc:sldChg chg="del">
        <pc:chgData name="Fausch Christoph" userId="da11fa61-7575-4798-b421-ccc19118b82c" providerId="ADAL" clId="{ECDFF598-29A1-4EE3-8FD2-9E85BB95D0D5}" dt="2023-02-09T13:21:41.174" v="20" actId="47"/>
        <pc:sldMkLst>
          <pc:docMk/>
          <pc:sldMk cId="2484890169" sldId="262"/>
        </pc:sldMkLst>
      </pc:sldChg>
      <pc:sldChg chg="add del">
        <pc:chgData name="Fausch Christoph" userId="da11fa61-7575-4798-b421-ccc19118b82c" providerId="ADAL" clId="{ECDFF598-29A1-4EE3-8FD2-9E85BB95D0D5}" dt="2023-02-09T13:21:18.323" v="1" actId="47"/>
        <pc:sldMkLst>
          <pc:docMk/>
          <pc:sldMk cId="2212828034" sldId="1006"/>
        </pc:sldMkLst>
      </pc:sldChg>
      <pc:sldChg chg="add del">
        <pc:chgData name="Fausch Christoph" userId="da11fa61-7575-4798-b421-ccc19118b82c" providerId="ADAL" clId="{ECDFF598-29A1-4EE3-8FD2-9E85BB95D0D5}" dt="2023-02-09T13:21:24.543" v="7" actId="47"/>
        <pc:sldMkLst>
          <pc:docMk/>
          <pc:sldMk cId="1748442159" sldId="1010"/>
        </pc:sldMkLst>
      </pc:sldChg>
      <pc:sldChg chg="add del">
        <pc:chgData name="Fausch Christoph" userId="da11fa61-7575-4798-b421-ccc19118b82c" providerId="ADAL" clId="{ECDFF598-29A1-4EE3-8FD2-9E85BB95D0D5}" dt="2023-02-09T13:21:22.294" v="4" actId="47"/>
        <pc:sldMkLst>
          <pc:docMk/>
          <pc:sldMk cId="3706211137" sldId="1012"/>
        </pc:sldMkLst>
      </pc:sldChg>
      <pc:sldChg chg="del">
        <pc:chgData name="Fausch Christoph" userId="da11fa61-7575-4798-b421-ccc19118b82c" providerId="ADAL" clId="{ECDFF598-29A1-4EE3-8FD2-9E85BB95D0D5}" dt="2023-02-09T13:21:31.398" v="15" actId="47"/>
        <pc:sldMkLst>
          <pc:docMk/>
          <pc:sldMk cId="1767557100" sldId="1014"/>
        </pc:sldMkLst>
      </pc:sldChg>
      <pc:sldChg chg="del">
        <pc:chgData name="Fausch Christoph" userId="da11fa61-7575-4798-b421-ccc19118b82c" providerId="ADAL" clId="{ECDFF598-29A1-4EE3-8FD2-9E85BB95D0D5}" dt="2023-02-09T13:21:30.356" v="14" actId="47"/>
        <pc:sldMkLst>
          <pc:docMk/>
          <pc:sldMk cId="1041236010" sldId="1015"/>
        </pc:sldMkLst>
      </pc:sldChg>
      <pc:sldChg chg="del">
        <pc:chgData name="Fausch Christoph" userId="da11fa61-7575-4798-b421-ccc19118b82c" providerId="ADAL" clId="{ECDFF598-29A1-4EE3-8FD2-9E85BB95D0D5}" dt="2023-02-09T13:21:28.632" v="12" actId="47"/>
        <pc:sldMkLst>
          <pc:docMk/>
          <pc:sldMk cId="3607132516" sldId="1017"/>
        </pc:sldMkLst>
      </pc:sldChg>
      <pc:sldChg chg="add del">
        <pc:chgData name="Fausch Christoph" userId="da11fa61-7575-4798-b421-ccc19118b82c" providerId="ADAL" clId="{ECDFF598-29A1-4EE3-8FD2-9E85BB95D0D5}" dt="2023-02-09T13:21:21.124" v="3" actId="47"/>
        <pc:sldMkLst>
          <pc:docMk/>
          <pc:sldMk cId="1393229776" sldId="1018"/>
        </pc:sldMkLst>
      </pc:sldChg>
      <pc:sldChg chg="add del">
        <pc:chgData name="Fausch Christoph" userId="da11fa61-7575-4798-b421-ccc19118b82c" providerId="ADAL" clId="{ECDFF598-29A1-4EE3-8FD2-9E85BB95D0D5}" dt="2023-02-09T13:21:23.224" v="5" actId="47"/>
        <pc:sldMkLst>
          <pc:docMk/>
          <pc:sldMk cId="2548359287" sldId="1019"/>
        </pc:sldMkLst>
      </pc:sldChg>
      <pc:sldChg chg="add del">
        <pc:chgData name="Fausch Christoph" userId="da11fa61-7575-4798-b421-ccc19118b82c" providerId="ADAL" clId="{ECDFF598-29A1-4EE3-8FD2-9E85BB95D0D5}" dt="2023-02-09T13:21:18.323" v="1" actId="47"/>
        <pc:sldMkLst>
          <pc:docMk/>
          <pc:sldMk cId="1438105863" sldId="1020"/>
        </pc:sldMkLst>
      </pc:sldChg>
      <pc:sldChg chg="del">
        <pc:chgData name="Fausch Christoph" userId="da11fa61-7575-4798-b421-ccc19118b82c" providerId="ADAL" clId="{ECDFF598-29A1-4EE3-8FD2-9E85BB95D0D5}" dt="2023-02-09T13:21:37.960" v="19" actId="47"/>
        <pc:sldMkLst>
          <pc:docMk/>
          <pc:sldMk cId="3665469084" sldId="1021"/>
        </pc:sldMkLst>
      </pc:sldChg>
      <pc:sldChg chg="del">
        <pc:chgData name="Fausch Christoph" userId="da11fa61-7575-4798-b421-ccc19118b82c" providerId="ADAL" clId="{ECDFF598-29A1-4EE3-8FD2-9E85BB95D0D5}" dt="2023-02-09T13:21:29.082" v="13" actId="47"/>
        <pc:sldMkLst>
          <pc:docMk/>
          <pc:sldMk cId="3156939712" sldId="1023"/>
        </pc:sldMkLst>
      </pc:sldChg>
      <pc:sldChg chg="add del">
        <pc:chgData name="Fausch Christoph" userId="da11fa61-7575-4798-b421-ccc19118b82c" providerId="ADAL" clId="{ECDFF598-29A1-4EE3-8FD2-9E85BB95D0D5}" dt="2023-02-09T13:21:26.892" v="10" actId="47"/>
        <pc:sldMkLst>
          <pc:docMk/>
          <pc:sldMk cId="1732201985" sldId="1024"/>
        </pc:sldMkLst>
      </pc:sldChg>
      <pc:sldChg chg="add del">
        <pc:chgData name="Fausch Christoph" userId="da11fa61-7575-4798-b421-ccc19118b82c" providerId="ADAL" clId="{ECDFF598-29A1-4EE3-8FD2-9E85BB95D0D5}" dt="2023-02-09T13:21:27.231" v="11" actId="47"/>
        <pc:sldMkLst>
          <pc:docMk/>
          <pc:sldMk cId="1370057160" sldId="1025"/>
        </pc:sldMkLst>
      </pc:sldChg>
      <pc:sldChg chg="add del">
        <pc:chgData name="Fausch Christoph" userId="da11fa61-7575-4798-b421-ccc19118b82c" providerId="ADAL" clId="{ECDFF598-29A1-4EE3-8FD2-9E85BB95D0D5}" dt="2023-02-09T13:21:24.037" v="6" actId="47"/>
        <pc:sldMkLst>
          <pc:docMk/>
          <pc:sldMk cId="1195622546" sldId="1026"/>
        </pc:sldMkLst>
      </pc:sldChg>
      <pc:sldChg chg="add del">
        <pc:chgData name="Fausch Christoph" userId="da11fa61-7575-4798-b421-ccc19118b82c" providerId="ADAL" clId="{ECDFF598-29A1-4EE3-8FD2-9E85BB95D0D5}" dt="2023-02-09T13:21:26.180" v="9" actId="47"/>
        <pc:sldMkLst>
          <pc:docMk/>
          <pc:sldMk cId="3684783459" sldId="1027"/>
        </pc:sldMkLst>
      </pc:sldChg>
      <pc:sldChg chg="add del">
        <pc:chgData name="Fausch Christoph" userId="da11fa61-7575-4798-b421-ccc19118b82c" providerId="ADAL" clId="{ECDFF598-29A1-4EE3-8FD2-9E85BB95D0D5}" dt="2023-02-09T13:21:34.882" v="17" actId="47"/>
        <pc:sldMkLst>
          <pc:docMk/>
          <pc:sldMk cId="1437208075" sldId="1029"/>
        </pc:sldMkLst>
      </pc:sldChg>
      <pc:sldChg chg="add del">
        <pc:chgData name="Fausch Christoph" userId="da11fa61-7575-4798-b421-ccc19118b82c" providerId="ADAL" clId="{ECDFF598-29A1-4EE3-8FD2-9E85BB95D0D5}" dt="2023-02-09T13:21:20.400" v="2" actId="47"/>
        <pc:sldMkLst>
          <pc:docMk/>
          <pc:sldMk cId="2268753307" sldId="1030"/>
        </pc:sldMkLst>
      </pc:sldChg>
      <pc:sldChg chg="del">
        <pc:chgData name="Fausch Christoph" userId="da11fa61-7575-4798-b421-ccc19118b82c" providerId="ADAL" clId="{ECDFF598-29A1-4EE3-8FD2-9E85BB95D0D5}" dt="2023-02-09T13:21:37.174" v="18" actId="47"/>
        <pc:sldMkLst>
          <pc:docMk/>
          <pc:sldMk cId="2748522430" sldId="1031"/>
        </pc:sldMkLst>
      </pc:sldChg>
      <pc:sldChg chg="add del">
        <pc:chgData name="Fausch Christoph" userId="da11fa61-7575-4798-b421-ccc19118b82c" providerId="ADAL" clId="{ECDFF598-29A1-4EE3-8FD2-9E85BB95D0D5}" dt="2023-02-09T13:21:25.320" v="8" actId="47"/>
        <pc:sldMkLst>
          <pc:docMk/>
          <pc:sldMk cId="2703840397" sldId="1032"/>
        </pc:sldMkLst>
      </pc:sldChg>
      <pc:sldChg chg="del">
        <pc:chgData name="Fausch Christoph" userId="da11fa61-7575-4798-b421-ccc19118b82c" providerId="ADAL" clId="{ECDFF598-29A1-4EE3-8FD2-9E85BB95D0D5}" dt="2023-02-09T13:21:32.797" v="16" actId="47"/>
        <pc:sldMkLst>
          <pc:docMk/>
          <pc:sldMk cId="1661296966" sldId="1033"/>
        </pc:sldMkLst>
      </pc:sldChg>
      <pc:sldChg chg="add del">
        <pc:chgData name="Fausch Christoph" userId="da11fa61-7575-4798-b421-ccc19118b82c" providerId="ADAL" clId="{ECDFF598-29A1-4EE3-8FD2-9E85BB95D0D5}" dt="2023-02-09T13:21:18.323" v="1" actId="47"/>
        <pc:sldMkLst>
          <pc:docMk/>
          <pc:sldMk cId="2031343280" sldId="1039"/>
        </pc:sldMkLst>
      </pc:sldChg>
    </pc:docChg>
  </pc:docChgLst>
  <pc:docChgLst>
    <pc:chgData name="Bartels Stéphanie" userId="208fd2de-1e66-432a-8485-0d841a771f34" providerId="ADAL" clId="{86CE6EBA-8F1B-4E9E-8755-3829D9FCE011}"/>
    <pc:docChg chg="custSel delSld modSld modSection">
      <pc:chgData name="Bartels Stéphanie" userId="208fd2de-1e66-432a-8485-0d841a771f34" providerId="ADAL" clId="{86CE6EBA-8F1B-4E9E-8755-3829D9FCE011}" dt="2023-12-11T10:30:01.280" v="700" actId="20577"/>
      <pc:docMkLst>
        <pc:docMk/>
      </pc:docMkLst>
      <pc:sldChg chg="del">
        <pc:chgData name="Bartels Stéphanie" userId="208fd2de-1e66-432a-8485-0d841a771f34" providerId="ADAL" clId="{86CE6EBA-8F1B-4E9E-8755-3829D9FCE011}" dt="2023-12-11T10:27:54.332" v="592" actId="47"/>
        <pc:sldMkLst>
          <pc:docMk/>
          <pc:sldMk cId="243255831" sldId="261"/>
        </pc:sldMkLst>
      </pc:sldChg>
      <pc:sldChg chg="delSp modSp mod">
        <pc:chgData name="Bartels Stéphanie" userId="208fd2de-1e66-432a-8485-0d841a771f34" providerId="ADAL" clId="{86CE6EBA-8F1B-4E9E-8755-3829D9FCE011}" dt="2023-12-11T10:06:41.617" v="35" actId="20577"/>
        <pc:sldMkLst>
          <pc:docMk/>
          <pc:sldMk cId="657932141" sldId="402"/>
        </pc:sldMkLst>
        <pc:spChg chg="mod">
          <ac:chgData name="Bartels Stéphanie" userId="208fd2de-1e66-432a-8485-0d841a771f34" providerId="ADAL" clId="{86CE6EBA-8F1B-4E9E-8755-3829D9FCE011}" dt="2023-12-11T10:06:17.374" v="6" actId="20577"/>
          <ac:spMkLst>
            <pc:docMk/>
            <pc:sldMk cId="657932141" sldId="402"/>
            <ac:spMk id="2" creationId="{CD43E928-60DF-18D3-280F-198578641677}"/>
          </ac:spMkLst>
        </pc:spChg>
        <pc:spChg chg="mod">
          <ac:chgData name="Bartels Stéphanie" userId="208fd2de-1e66-432a-8485-0d841a771f34" providerId="ADAL" clId="{86CE6EBA-8F1B-4E9E-8755-3829D9FCE011}" dt="2023-12-11T10:06:41.617" v="35" actId="20577"/>
          <ac:spMkLst>
            <pc:docMk/>
            <pc:sldMk cId="657932141" sldId="402"/>
            <ac:spMk id="7" creationId="{00000000-0000-0000-0000-000000000000}"/>
          </ac:spMkLst>
        </pc:spChg>
        <pc:spChg chg="del">
          <ac:chgData name="Bartels Stéphanie" userId="208fd2de-1e66-432a-8485-0d841a771f34" providerId="ADAL" clId="{86CE6EBA-8F1B-4E9E-8755-3829D9FCE011}" dt="2023-12-11T10:05:44.139" v="0" actId="478"/>
          <ac:spMkLst>
            <pc:docMk/>
            <pc:sldMk cId="657932141" sldId="402"/>
            <ac:spMk id="12" creationId="{00000000-0000-0000-0000-000000000000}"/>
          </ac:spMkLst>
        </pc:spChg>
        <pc:picChg chg="mod modCrop">
          <ac:chgData name="Bartels Stéphanie" userId="208fd2de-1e66-432a-8485-0d841a771f34" providerId="ADAL" clId="{86CE6EBA-8F1B-4E9E-8755-3829D9FCE011}" dt="2023-12-11T10:05:55.137" v="1" actId="732"/>
          <ac:picMkLst>
            <pc:docMk/>
            <pc:sldMk cId="657932141" sldId="402"/>
            <ac:picMk id="5" creationId="{BDC1EA89-721E-3607-9A88-12F27B5131DE}"/>
          </ac:picMkLst>
        </pc:picChg>
      </pc:sldChg>
      <pc:sldChg chg="del">
        <pc:chgData name="Bartels Stéphanie" userId="208fd2de-1e66-432a-8485-0d841a771f34" providerId="ADAL" clId="{86CE6EBA-8F1B-4E9E-8755-3829D9FCE011}" dt="2023-12-11T10:28:49.784" v="673" actId="47"/>
        <pc:sldMkLst>
          <pc:docMk/>
          <pc:sldMk cId="3424168586" sldId="403"/>
        </pc:sldMkLst>
      </pc:sldChg>
      <pc:sldChg chg="addSp delSp modSp mod chgLayout">
        <pc:chgData name="Bartels Stéphanie" userId="208fd2de-1e66-432a-8485-0d841a771f34" providerId="ADAL" clId="{86CE6EBA-8F1B-4E9E-8755-3829D9FCE011}" dt="2023-12-11T10:09:31.928" v="189" actId="20577"/>
        <pc:sldMkLst>
          <pc:docMk/>
          <pc:sldMk cId="1744470562" sldId="406"/>
        </pc:sldMkLst>
        <pc:spChg chg="mod ord">
          <ac:chgData name="Bartels Stéphanie" userId="208fd2de-1e66-432a-8485-0d841a771f34" providerId="ADAL" clId="{86CE6EBA-8F1B-4E9E-8755-3829D9FCE011}" dt="2023-12-11T10:07:03.602" v="40" actId="700"/>
          <ac:spMkLst>
            <pc:docMk/>
            <pc:sldMk cId="1744470562" sldId="406"/>
            <ac:spMk id="2" creationId="{406EA418-65A5-DFCD-7586-4CAAB81F8703}"/>
          </ac:spMkLst>
        </pc:spChg>
        <pc:spChg chg="add mod ord">
          <ac:chgData name="Bartels Stéphanie" userId="208fd2de-1e66-432a-8485-0d841a771f34" providerId="ADAL" clId="{86CE6EBA-8F1B-4E9E-8755-3829D9FCE011}" dt="2023-12-11T10:09:10.380" v="135" actId="20577"/>
          <ac:spMkLst>
            <pc:docMk/>
            <pc:sldMk cId="1744470562" sldId="406"/>
            <ac:spMk id="3" creationId="{0646B689-191C-D160-1B48-F98897E19866}"/>
          </ac:spMkLst>
        </pc:spChg>
        <pc:spChg chg="mod ord">
          <ac:chgData name="Bartels Stéphanie" userId="208fd2de-1e66-432a-8485-0d841a771f34" providerId="ADAL" clId="{86CE6EBA-8F1B-4E9E-8755-3829D9FCE011}" dt="2023-12-11T10:09:31.928" v="189" actId="20577"/>
          <ac:spMkLst>
            <pc:docMk/>
            <pc:sldMk cId="1744470562" sldId="406"/>
            <ac:spMk id="4" creationId="{7093BC3E-9B62-A174-F736-E0925D4939AE}"/>
          </ac:spMkLst>
        </pc:spChg>
        <pc:spChg chg="del">
          <ac:chgData name="Bartels Stéphanie" userId="208fd2de-1e66-432a-8485-0d841a771f34" providerId="ADAL" clId="{86CE6EBA-8F1B-4E9E-8755-3829D9FCE011}" dt="2023-12-11T10:06:51.842" v="36" actId="478"/>
          <ac:spMkLst>
            <pc:docMk/>
            <pc:sldMk cId="1744470562" sldId="406"/>
            <ac:spMk id="7" creationId="{E6FCB031-DDD1-3A35-B393-694B02DFC0A8}"/>
          </ac:spMkLst>
        </pc:spChg>
        <pc:graphicFrameChg chg="del">
          <ac:chgData name="Bartels Stéphanie" userId="208fd2de-1e66-432a-8485-0d841a771f34" providerId="ADAL" clId="{86CE6EBA-8F1B-4E9E-8755-3829D9FCE011}" dt="2023-12-11T10:06:54.810" v="37" actId="478"/>
          <ac:graphicFrameMkLst>
            <pc:docMk/>
            <pc:sldMk cId="1744470562" sldId="406"/>
            <ac:graphicFrameMk id="12" creationId="{BC5012FF-7104-ADF7-59E5-228814EFE5CB}"/>
          </ac:graphicFrameMkLst>
        </pc:graphicFrameChg>
        <pc:picChg chg="del">
          <ac:chgData name="Bartels Stéphanie" userId="208fd2de-1e66-432a-8485-0d841a771f34" providerId="ADAL" clId="{86CE6EBA-8F1B-4E9E-8755-3829D9FCE011}" dt="2023-12-11T10:06:57.094" v="38" actId="478"/>
          <ac:picMkLst>
            <pc:docMk/>
            <pc:sldMk cId="1744470562" sldId="406"/>
            <ac:picMk id="8" creationId="{9BEFB505-AE95-6C26-A68E-14E461879CAC}"/>
          </ac:picMkLst>
        </pc:picChg>
        <pc:picChg chg="del">
          <ac:chgData name="Bartels Stéphanie" userId="208fd2de-1e66-432a-8485-0d841a771f34" providerId="ADAL" clId="{86CE6EBA-8F1B-4E9E-8755-3829D9FCE011}" dt="2023-12-11T10:06:59.085" v="39" actId="478"/>
          <ac:picMkLst>
            <pc:docMk/>
            <pc:sldMk cId="1744470562" sldId="406"/>
            <ac:picMk id="9" creationId="{B4E5325F-821F-C227-3DD8-4F2D761ECDE3}"/>
          </ac:picMkLst>
        </pc:picChg>
      </pc:sldChg>
      <pc:sldChg chg="modSp mod">
        <pc:chgData name="Bartels Stéphanie" userId="208fd2de-1e66-432a-8485-0d841a771f34" providerId="ADAL" clId="{86CE6EBA-8F1B-4E9E-8755-3829D9FCE011}" dt="2023-12-11T10:29:20.839" v="689" actId="20577"/>
        <pc:sldMkLst>
          <pc:docMk/>
          <pc:sldMk cId="2212828034" sldId="1006"/>
        </pc:sldMkLst>
        <pc:spChg chg="mod">
          <ac:chgData name="Bartels Stéphanie" userId="208fd2de-1e66-432a-8485-0d841a771f34" providerId="ADAL" clId="{86CE6EBA-8F1B-4E9E-8755-3829D9FCE011}" dt="2023-12-11T10:29:20.839" v="689" actId="20577"/>
          <ac:spMkLst>
            <pc:docMk/>
            <pc:sldMk cId="2212828034" sldId="1006"/>
            <ac:spMk id="4" creationId="{17A931CD-02EF-4626-BA9A-994061B765EF}"/>
          </ac:spMkLst>
        </pc:spChg>
      </pc:sldChg>
      <pc:sldChg chg="modSp mod">
        <pc:chgData name="Bartels Stéphanie" userId="208fd2de-1e66-432a-8485-0d841a771f34" providerId="ADAL" clId="{86CE6EBA-8F1B-4E9E-8755-3829D9FCE011}" dt="2023-12-11T10:29:14.280" v="679" actId="20577"/>
        <pc:sldMkLst>
          <pc:docMk/>
          <pc:sldMk cId="871127511" sldId="1011"/>
        </pc:sldMkLst>
        <pc:spChg chg="mod">
          <ac:chgData name="Bartels Stéphanie" userId="208fd2de-1e66-432a-8485-0d841a771f34" providerId="ADAL" clId="{86CE6EBA-8F1B-4E9E-8755-3829D9FCE011}" dt="2023-12-11T10:22:58.990" v="387" actId="20577"/>
          <ac:spMkLst>
            <pc:docMk/>
            <pc:sldMk cId="871127511" sldId="1011"/>
            <ac:spMk id="3" creationId="{1D1A8955-9FFB-4CA0-AE78-45A8BCD752FA}"/>
          </ac:spMkLst>
        </pc:spChg>
        <pc:spChg chg="mod">
          <ac:chgData name="Bartels Stéphanie" userId="208fd2de-1e66-432a-8485-0d841a771f34" providerId="ADAL" clId="{86CE6EBA-8F1B-4E9E-8755-3829D9FCE011}" dt="2023-12-11T10:29:14.280" v="679" actId="20577"/>
          <ac:spMkLst>
            <pc:docMk/>
            <pc:sldMk cId="871127511" sldId="1011"/>
            <ac:spMk id="4" creationId="{17A931CD-02EF-4626-BA9A-994061B765EF}"/>
          </ac:spMkLst>
        </pc:spChg>
      </pc:sldChg>
      <pc:sldChg chg="modSp mod">
        <pc:chgData name="Bartels Stéphanie" userId="208fd2de-1e66-432a-8485-0d841a771f34" providerId="ADAL" clId="{86CE6EBA-8F1B-4E9E-8755-3829D9FCE011}" dt="2023-12-11T10:29:30.878" v="699" actId="20577"/>
        <pc:sldMkLst>
          <pc:docMk/>
          <pc:sldMk cId="1425275177" sldId="1013"/>
        </pc:sldMkLst>
        <pc:spChg chg="mod">
          <ac:chgData name="Bartels Stéphanie" userId="208fd2de-1e66-432a-8485-0d841a771f34" providerId="ADAL" clId="{86CE6EBA-8F1B-4E9E-8755-3829D9FCE011}" dt="2023-12-11T10:29:30.878" v="699" actId="20577"/>
          <ac:spMkLst>
            <pc:docMk/>
            <pc:sldMk cId="1425275177" sldId="1013"/>
            <ac:spMk id="4" creationId="{17A931CD-02EF-4626-BA9A-994061B765EF}"/>
          </ac:spMkLst>
        </pc:spChg>
      </pc:sldChg>
      <pc:sldChg chg="del">
        <pc:chgData name="Bartels Stéphanie" userId="208fd2de-1e66-432a-8485-0d841a771f34" providerId="ADAL" clId="{86CE6EBA-8F1B-4E9E-8755-3829D9FCE011}" dt="2023-12-11T10:23:15.689" v="390" actId="47"/>
        <pc:sldMkLst>
          <pc:docMk/>
          <pc:sldMk cId="466755000" sldId="1016"/>
        </pc:sldMkLst>
      </pc:sldChg>
      <pc:sldChg chg="del">
        <pc:chgData name="Bartels Stéphanie" userId="208fd2de-1e66-432a-8485-0d841a771f34" providerId="ADAL" clId="{86CE6EBA-8F1B-4E9E-8755-3829D9FCE011}" dt="2023-12-11T10:23:14.507" v="389" actId="47"/>
        <pc:sldMkLst>
          <pc:docMk/>
          <pc:sldMk cId="1438105863" sldId="1020"/>
        </pc:sldMkLst>
      </pc:sldChg>
      <pc:sldChg chg="modSp mod">
        <pc:chgData name="Bartels Stéphanie" userId="208fd2de-1e66-432a-8485-0d841a771f34" providerId="ADAL" clId="{86CE6EBA-8F1B-4E9E-8755-3829D9FCE011}" dt="2023-12-11T10:30:01.280" v="700" actId="20577"/>
        <pc:sldMkLst>
          <pc:docMk/>
          <pc:sldMk cId="3488413989" sldId="1034"/>
        </pc:sldMkLst>
        <pc:spChg chg="mod">
          <ac:chgData name="Bartels Stéphanie" userId="208fd2de-1e66-432a-8485-0d841a771f34" providerId="ADAL" clId="{86CE6EBA-8F1B-4E9E-8755-3829D9FCE011}" dt="2023-12-11T10:30:01.280" v="700" actId="20577"/>
          <ac:spMkLst>
            <pc:docMk/>
            <pc:sldMk cId="3488413989" sldId="1034"/>
            <ac:spMk id="8" creationId="{9902A5AD-EFF5-CFC1-3D14-CE5DA75D2BE1}"/>
          </ac:spMkLst>
        </pc:spChg>
      </pc:sldChg>
      <pc:sldChg chg="addSp modSp mod">
        <pc:chgData name="Bartels Stéphanie" userId="208fd2de-1e66-432a-8485-0d841a771f34" providerId="ADAL" clId="{86CE6EBA-8F1B-4E9E-8755-3829D9FCE011}" dt="2023-12-11T10:26:01.089" v="492" actId="1076"/>
        <pc:sldMkLst>
          <pc:docMk/>
          <pc:sldMk cId="4031287665" sldId="1041"/>
        </pc:sldMkLst>
        <pc:spChg chg="add mod">
          <ac:chgData name="Bartels Stéphanie" userId="208fd2de-1e66-432a-8485-0d841a771f34" providerId="ADAL" clId="{86CE6EBA-8F1B-4E9E-8755-3829D9FCE011}" dt="2023-12-11T10:23:56.734" v="416" actId="1076"/>
          <ac:spMkLst>
            <pc:docMk/>
            <pc:sldMk cId="4031287665" sldId="1041"/>
            <ac:spMk id="5" creationId="{956A0C51-2618-120E-267C-10E1E927DB6C}"/>
          </ac:spMkLst>
        </pc:spChg>
        <pc:graphicFrameChg chg="mod modGraphic">
          <ac:chgData name="Bartels Stéphanie" userId="208fd2de-1e66-432a-8485-0d841a771f34" providerId="ADAL" clId="{86CE6EBA-8F1B-4E9E-8755-3829D9FCE011}" dt="2023-12-11T10:26:01.089" v="492" actId="1076"/>
          <ac:graphicFrameMkLst>
            <pc:docMk/>
            <pc:sldMk cId="4031287665" sldId="1041"/>
            <ac:graphicFrameMk id="6" creationId="{302EF2D5-C8CE-A0D9-9AE7-AD2A52D116C3}"/>
          </ac:graphicFrameMkLst>
        </pc:graphicFrameChg>
      </pc:sldChg>
      <pc:sldChg chg="addSp delSp modSp mod">
        <pc:chgData name="Bartels Stéphanie" userId="208fd2de-1e66-432a-8485-0d841a771f34" providerId="ADAL" clId="{86CE6EBA-8F1B-4E9E-8755-3829D9FCE011}" dt="2023-12-11T10:22:19.435" v="371" actId="207"/>
        <pc:sldMkLst>
          <pc:docMk/>
          <pc:sldMk cId="3924264748" sldId="1042"/>
        </pc:sldMkLst>
        <pc:spChg chg="mod">
          <ac:chgData name="Bartels Stéphanie" userId="208fd2de-1e66-432a-8485-0d841a771f34" providerId="ADAL" clId="{86CE6EBA-8F1B-4E9E-8755-3829D9FCE011}" dt="2023-12-11T10:21:24.354" v="328" actId="20577"/>
          <ac:spMkLst>
            <pc:docMk/>
            <pc:sldMk cId="3924264748" sldId="1042"/>
            <ac:spMk id="3" creationId="{1D1A8955-9FFB-4CA0-AE78-45A8BCD752FA}"/>
          </ac:spMkLst>
        </pc:spChg>
        <pc:spChg chg="mod">
          <ac:chgData name="Bartels Stéphanie" userId="208fd2de-1e66-432a-8485-0d841a771f34" providerId="ADAL" clId="{86CE6EBA-8F1B-4E9E-8755-3829D9FCE011}" dt="2023-12-11T10:21:18.330" v="315" actId="20577"/>
          <ac:spMkLst>
            <pc:docMk/>
            <pc:sldMk cId="3924264748" sldId="1042"/>
            <ac:spMk id="4" creationId="{17A931CD-02EF-4626-BA9A-994061B765EF}"/>
          </ac:spMkLst>
        </pc:spChg>
        <pc:spChg chg="mod">
          <ac:chgData name="Bartels Stéphanie" userId="208fd2de-1e66-432a-8485-0d841a771f34" providerId="ADAL" clId="{86CE6EBA-8F1B-4E9E-8755-3829D9FCE011}" dt="2023-12-11T10:22:19.435" v="371" actId="207"/>
          <ac:spMkLst>
            <pc:docMk/>
            <pc:sldMk cId="3924264748" sldId="1042"/>
            <ac:spMk id="5" creationId="{ABCFE1B1-333C-8F7A-9189-52A3827069BB}"/>
          </ac:spMkLst>
        </pc:spChg>
        <pc:spChg chg="add mod ord">
          <ac:chgData name="Bartels Stéphanie" userId="208fd2de-1e66-432a-8485-0d841a771f34" providerId="ADAL" clId="{86CE6EBA-8F1B-4E9E-8755-3829D9FCE011}" dt="2023-12-11T10:22:02.032" v="355" actId="167"/>
          <ac:spMkLst>
            <pc:docMk/>
            <pc:sldMk cId="3924264748" sldId="1042"/>
            <ac:spMk id="7" creationId="{809638D0-8873-A019-9D81-9751E781B92D}"/>
          </ac:spMkLst>
        </pc:spChg>
        <pc:picChg chg="del">
          <ac:chgData name="Bartels Stéphanie" userId="208fd2de-1e66-432a-8485-0d841a771f34" providerId="ADAL" clId="{86CE6EBA-8F1B-4E9E-8755-3829D9FCE011}" dt="2023-12-11T10:21:38.228" v="331" actId="478"/>
          <ac:picMkLst>
            <pc:docMk/>
            <pc:sldMk cId="3924264748" sldId="1042"/>
            <ac:picMk id="6" creationId="{E92F6B0F-05E9-53F9-066C-2486DC9E950A}"/>
          </ac:picMkLst>
        </pc:picChg>
      </pc:sldChg>
      <pc:sldChg chg="del">
        <pc:chgData name="Bartels Stéphanie" userId="208fd2de-1e66-432a-8485-0d841a771f34" providerId="ADAL" clId="{86CE6EBA-8F1B-4E9E-8755-3829D9FCE011}" dt="2023-12-11T10:27:20.205" v="543" actId="47"/>
        <pc:sldMkLst>
          <pc:docMk/>
          <pc:sldMk cId="2511028689" sldId="1043"/>
        </pc:sldMkLst>
      </pc:sldChg>
      <pc:sldChg chg="delSp modSp mod">
        <pc:chgData name="Bartels Stéphanie" userId="208fd2de-1e66-432a-8485-0d841a771f34" providerId="ADAL" clId="{86CE6EBA-8F1B-4E9E-8755-3829D9FCE011}" dt="2023-12-11T10:29:00.110" v="678" actId="478"/>
        <pc:sldMkLst>
          <pc:docMk/>
          <pc:sldMk cId="3158089110" sldId="1044"/>
        </pc:sldMkLst>
        <pc:spChg chg="mod">
          <ac:chgData name="Bartels Stéphanie" userId="208fd2de-1e66-432a-8485-0d841a771f34" providerId="ADAL" clId="{86CE6EBA-8F1B-4E9E-8755-3829D9FCE011}" dt="2023-12-11T10:27:46.702" v="591" actId="20577"/>
          <ac:spMkLst>
            <pc:docMk/>
            <pc:sldMk cId="3158089110" sldId="1044"/>
            <ac:spMk id="4" creationId="{452337C8-A634-8852-C3E9-638887C2762B}"/>
          </ac:spMkLst>
        </pc:spChg>
        <pc:picChg chg="del">
          <ac:chgData name="Bartels Stéphanie" userId="208fd2de-1e66-432a-8485-0d841a771f34" providerId="ADAL" clId="{86CE6EBA-8F1B-4E9E-8755-3829D9FCE011}" dt="2023-12-11T10:29:00.110" v="678" actId="478"/>
          <ac:picMkLst>
            <pc:docMk/>
            <pc:sldMk cId="3158089110" sldId="1044"/>
            <ac:picMk id="7" creationId="{567B8652-1134-D1DD-9E1C-58B15B70BF67}"/>
          </ac:picMkLst>
        </pc:picChg>
        <pc:picChg chg="del">
          <ac:chgData name="Bartels Stéphanie" userId="208fd2de-1e66-432a-8485-0d841a771f34" providerId="ADAL" clId="{86CE6EBA-8F1B-4E9E-8755-3829D9FCE011}" dt="2023-12-11T10:28:58.366" v="675" actId="478"/>
          <ac:picMkLst>
            <pc:docMk/>
            <pc:sldMk cId="3158089110" sldId="1044"/>
            <ac:picMk id="19" creationId="{24A891DE-C413-C248-3863-5DAD38EF4C94}"/>
          </ac:picMkLst>
        </pc:picChg>
        <pc:picChg chg="del">
          <ac:chgData name="Bartels Stéphanie" userId="208fd2de-1e66-432a-8485-0d841a771f34" providerId="ADAL" clId="{86CE6EBA-8F1B-4E9E-8755-3829D9FCE011}" dt="2023-12-11T10:28:59.558" v="677" actId="478"/>
          <ac:picMkLst>
            <pc:docMk/>
            <pc:sldMk cId="3158089110" sldId="1044"/>
            <ac:picMk id="21" creationId="{1D582DB0-7F06-AA20-917C-48B35FE6BD85}"/>
          </ac:picMkLst>
        </pc:picChg>
        <pc:picChg chg="del">
          <ac:chgData name="Bartels Stéphanie" userId="208fd2de-1e66-432a-8485-0d841a771f34" providerId="ADAL" clId="{86CE6EBA-8F1B-4E9E-8755-3829D9FCE011}" dt="2023-12-11T10:28:58.942" v="676" actId="478"/>
          <ac:picMkLst>
            <pc:docMk/>
            <pc:sldMk cId="3158089110" sldId="1044"/>
            <ac:picMk id="23" creationId="{A6A5D7F2-C57C-E816-8A25-3D0C3461392B}"/>
          </ac:picMkLst>
        </pc:picChg>
        <pc:picChg chg="del">
          <ac:chgData name="Bartels Stéphanie" userId="208fd2de-1e66-432a-8485-0d841a771f34" providerId="ADAL" clId="{86CE6EBA-8F1B-4E9E-8755-3829D9FCE011}" dt="2023-12-11T10:28:57.706" v="674" actId="478"/>
          <ac:picMkLst>
            <pc:docMk/>
            <pc:sldMk cId="3158089110" sldId="1044"/>
            <ac:picMk id="27" creationId="{22AD94EB-FC3E-2EE7-4744-B48092FB2C6D}"/>
          </ac:picMkLst>
        </pc:picChg>
      </pc:sldChg>
      <pc:sldChg chg="modSp mod">
        <pc:chgData name="Bartels Stéphanie" userId="208fd2de-1e66-432a-8485-0d841a771f34" providerId="ADAL" clId="{86CE6EBA-8F1B-4E9E-8755-3829D9FCE011}" dt="2023-12-11T10:07:25.556" v="77" actId="5793"/>
        <pc:sldMkLst>
          <pc:docMk/>
          <pc:sldMk cId="386499841" sldId="1045"/>
        </pc:sldMkLst>
        <pc:spChg chg="mod">
          <ac:chgData name="Bartels Stéphanie" userId="208fd2de-1e66-432a-8485-0d841a771f34" providerId="ADAL" clId="{86CE6EBA-8F1B-4E9E-8755-3829D9FCE011}" dt="2023-12-11T10:07:25.556" v="77" actId="5793"/>
          <ac:spMkLst>
            <pc:docMk/>
            <pc:sldMk cId="386499841" sldId="1045"/>
            <ac:spMk id="3" creationId="{733C572A-E3F6-435C-B566-73043FB33FAA}"/>
          </ac:spMkLst>
        </pc:spChg>
      </pc:sldChg>
      <pc:sldChg chg="delSp modSp mod">
        <pc:chgData name="Bartels Stéphanie" userId="208fd2de-1e66-432a-8485-0d841a771f34" providerId="ADAL" clId="{86CE6EBA-8F1B-4E9E-8755-3829D9FCE011}" dt="2023-12-11T10:28:44.807" v="672" actId="20577"/>
        <pc:sldMkLst>
          <pc:docMk/>
          <pc:sldMk cId="2830730021" sldId="1051"/>
        </pc:sldMkLst>
        <pc:spChg chg="mod">
          <ac:chgData name="Bartels Stéphanie" userId="208fd2de-1e66-432a-8485-0d841a771f34" providerId="ADAL" clId="{86CE6EBA-8F1B-4E9E-8755-3829D9FCE011}" dt="2023-12-11T10:28:44.807" v="672" actId="20577"/>
          <ac:spMkLst>
            <pc:docMk/>
            <pc:sldMk cId="2830730021" sldId="1051"/>
            <ac:spMk id="2" creationId="{DEAC9E00-6B38-CD76-BBC5-305BC24F1A73}"/>
          </ac:spMkLst>
        </pc:spChg>
        <pc:grpChg chg="del">
          <ac:chgData name="Bartels Stéphanie" userId="208fd2de-1e66-432a-8485-0d841a771f34" providerId="ADAL" clId="{86CE6EBA-8F1B-4E9E-8755-3829D9FCE011}" dt="2023-12-11T10:28:02.342" v="594" actId="478"/>
          <ac:grpSpMkLst>
            <pc:docMk/>
            <pc:sldMk cId="2830730021" sldId="1051"/>
            <ac:grpSpMk id="3" creationId="{C3E869B5-791F-EFA0-6244-3F45252E4D45}"/>
          </ac:grpSpMkLst>
        </pc:grpChg>
        <pc:picChg chg="del">
          <ac:chgData name="Bartels Stéphanie" userId="208fd2de-1e66-432a-8485-0d841a771f34" providerId="ADAL" clId="{86CE6EBA-8F1B-4E9E-8755-3829D9FCE011}" dt="2023-12-11T10:28:03.382" v="595" actId="478"/>
          <ac:picMkLst>
            <pc:docMk/>
            <pc:sldMk cId="2830730021" sldId="1051"/>
            <ac:picMk id="5" creationId="{12AA66C8-3931-C6C3-5199-8B7E9C782D8C}"/>
          </ac:picMkLst>
        </pc:picChg>
        <pc:picChg chg="del">
          <ac:chgData name="Bartels Stéphanie" userId="208fd2de-1e66-432a-8485-0d841a771f34" providerId="ADAL" clId="{86CE6EBA-8F1B-4E9E-8755-3829D9FCE011}" dt="2023-12-11T10:28:04.646" v="596" actId="478"/>
          <ac:picMkLst>
            <pc:docMk/>
            <pc:sldMk cId="2830730021" sldId="1051"/>
            <ac:picMk id="7" creationId="{7D72631F-A281-0C82-8865-43EE142A1B2C}"/>
          </ac:picMkLst>
        </pc:picChg>
        <pc:picChg chg="del">
          <ac:chgData name="Bartels Stéphanie" userId="208fd2de-1e66-432a-8485-0d841a771f34" providerId="ADAL" clId="{86CE6EBA-8F1B-4E9E-8755-3829D9FCE011}" dt="2023-12-11T10:28:01.366" v="593" actId="478"/>
          <ac:picMkLst>
            <pc:docMk/>
            <pc:sldMk cId="2830730021" sldId="1051"/>
            <ac:picMk id="8" creationId="{D870709D-DB70-FC43-AC4D-AEEF639E185C}"/>
          </ac:picMkLst>
        </pc:picChg>
      </pc:sldChg>
      <pc:sldChg chg="del">
        <pc:chgData name="Bartels Stéphanie" userId="208fd2de-1e66-432a-8485-0d841a771f34" providerId="ADAL" clId="{86CE6EBA-8F1B-4E9E-8755-3829D9FCE011}" dt="2023-12-11T10:22:27.595" v="372" actId="47"/>
        <pc:sldMkLst>
          <pc:docMk/>
          <pc:sldMk cId="529227055" sldId="1052"/>
        </pc:sldMkLst>
      </pc:sldChg>
      <pc:sldChg chg="del">
        <pc:chgData name="Bartels Stéphanie" userId="208fd2de-1e66-432a-8485-0d841a771f34" providerId="ADAL" clId="{86CE6EBA-8F1B-4E9E-8755-3829D9FCE011}" dt="2023-12-11T10:22:36.430" v="373" actId="47"/>
        <pc:sldMkLst>
          <pc:docMk/>
          <pc:sldMk cId="1600269832" sldId="1053"/>
        </pc:sldMkLst>
      </pc:sldChg>
      <pc:sldChg chg="del">
        <pc:chgData name="Bartels Stéphanie" userId="208fd2de-1e66-432a-8485-0d841a771f34" providerId="ADAL" clId="{86CE6EBA-8F1B-4E9E-8755-3829D9FCE011}" dt="2023-12-11T10:23:13.403" v="388" actId="47"/>
        <pc:sldMkLst>
          <pc:docMk/>
          <pc:sldMk cId="3576212466" sldId="1054"/>
        </pc:sldMkLst>
      </pc:sldChg>
      <pc:sldChg chg="del">
        <pc:chgData name="Bartels Stéphanie" userId="208fd2de-1e66-432a-8485-0d841a771f34" providerId="ADAL" clId="{86CE6EBA-8F1B-4E9E-8755-3829D9FCE011}" dt="2023-12-11T10:27:24.491" v="545" actId="47"/>
        <pc:sldMkLst>
          <pc:docMk/>
          <pc:sldMk cId="3663904462" sldId="1055"/>
        </pc:sldMkLst>
      </pc:sldChg>
      <pc:sldChg chg="delSp modSp mod">
        <pc:chgData name="Bartels Stéphanie" userId="208fd2de-1e66-432a-8485-0d841a771f34" providerId="ADAL" clId="{86CE6EBA-8F1B-4E9E-8755-3829D9FCE011}" dt="2023-12-11T10:27:00.262" v="523" actId="20577"/>
        <pc:sldMkLst>
          <pc:docMk/>
          <pc:sldMk cId="1604716393" sldId="1056"/>
        </pc:sldMkLst>
        <pc:spChg chg="mod">
          <ac:chgData name="Bartels Stéphanie" userId="208fd2de-1e66-432a-8485-0d841a771f34" providerId="ADAL" clId="{86CE6EBA-8F1B-4E9E-8755-3829D9FCE011}" dt="2023-12-11T10:27:00.262" v="523" actId="20577"/>
          <ac:spMkLst>
            <pc:docMk/>
            <pc:sldMk cId="1604716393" sldId="1056"/>
            <ac:spMk id="4" creationId="{04DDFEAB-9F40-8865-2EC9-8AD3AAF03FD7}"/>
          </ac:spMkLst>
        </pc:spChg>
        <pc:picChg chg="del">
          <ac:chgData name="Bartels Stéphanie" userId="208fd2de-1e66-432a-8485-0d841a771f34" providerId="ADAL" clId="{86CE6EBA-8F1B-4E9E-8755-3829D9FCE011}" dt="2023-12-11T10:26:23.045" v="495" actId="478"/>
          <ac:picMkLst>
            <pc:docMk/>
            <pc:sldMk cId="1604716393" sldId="1056"/>
            <ac:picMk id="5" creationId="{64749AAC-9218-8545-6C2A-77C95442365F}"/>
          </ac:picMkLst>
        </pc:picChg>
        <pc:picChg chg="del">
          <ac:chgData name="Bartels Stéphanie" userId="208fd2de-1e66-432a-8485-0d841a771f34" providerId="ADAL" clId="{86CE6EBA-8F1B-4E9E-8755-3829D9FCE011}" dt="2023-12-11T10:26:23.749" v="496" actId="478"/>
          <ac:picMkLst>
            <pc:docMk/>
            <pc:sldMk cId="1604716393" sldId="1056"/>
            <ac:picMk id="15" creationId="{98E3EAAD-6777-9C84-8824-0883886AAFED}"/>
          </ac:picMkLst>
        </pc:picChg>
      </pc:sldChg>
      <pc:sldChg chg="modSp mod">
        <pc:chgData name="Bartels Stéphanie" userId="208fd2de-1e66-432a-8485-0d841a771f34" providerId="ADAL" clId="{86CE6EBA-8F1B-4E9E-8755-3829D9FCE011}" dt="2023-12-11T10:27:16.482" v="542" actId="20577"/>
        <pc:sldMkLst>
          <pc:docMk/>
          <pc:sldMk cId="2171707156" sldId="1057"/>
        </pc:sldMkLst>
        <pc:spChg chg="mod">
          <ac:chgData name="Bartels Stéphanie" userId="208fd2de-1e66-432a-8485-0d841a771f34" providerId="ADAL" clId="{86CE6EBA-8F1B-4E9E-8755-3829D9FCE011}" dt="2023-12-11T10:27:16.482" v="542" actId="20577"/>
          <ac:spMkLst>
            <pc:docMk/>
            <pc:sldMk cId="2171707156" sldId="1057"/>
            <ac:spMk id="3" creationId="{14B91912-6E2C-724A-D820-8DDB1615E441}"/>
          </ac:spMkLst>
        </pc:spChg>
        <pc:spChg chg="mod">
          <ac:chgData name="Bartels Stéphanie" userId="208fd2de-1e66-432a-8485-0d841a771f34" providerId="ADAL" clId="{86CE6EBA-8F1B-4E9E-8755-3829D9FCE011}" dt="2023-12-11T10:27:13.214" v="541" actId="20577"/>
          <ac:spMkLst>
            <pc:docMk/>
            <pc:sldMk cId="2171707156" sldId="1057"/>
            <ac:spMk id="4" creationId="{04DDFEAB-9F40-8865-2EC9-8AD3AAF03FD7}"/>
          </ac:spMkLst>
        </pc:spChg>
      </pc:sldChg>
      <pc:sldChg chg="del">
        <pc:chgData name="Bartels Stéphanie" userId="208fd2de-1e66-432a-8485-0d841a771f34" providerId="ADAL" clId="{86CE6EBA-8F1B-4E9E-8755-3829D9FCE011}" dt="2023-12-11T10:27:27.483" v="546" actId="47"/>
        <pc:sldMkLst>
          <pc:docMk/>
          <pc:sldMk cId="3266685857" sldId="1058"/>
        </pc:sldMkLst>
      </pc:sldChg>
      <pc:sldChg chg="del">
        <pc:chgData name="Bartels Stéphanie" userId="208fd2de-1e66-432a-8485-0d841a771f34" providerId="ADAL" clId="{86CE6EBA-8F1B-4E9E-8755-3829D9FCE011}" dt="2023-12-11T10:27:22.784" v="544" actId="47"/>
        <pc:sldMkLst>
          <pc:docMk/>
          <pc:sldMk cId="3096311629" sldId="1059"/>
        </pc:sldMkLst>
      </pc:sldChg>
      <pc:sldChg chg="delSp modSp mod">
        <pc:chgData name="Bartels Stéphanie" userId="208fd2de-1e66-432a-8485-0d841a771f34" providerId="ADAL" clId="{86CE6EBA-8F1B-4E9E-8755-3829D9FCE011}" dt="2023-12-11T10:09:04.714" v="134" actId="207"/>
        <pc:sldMkLst>
          <pc:docMk/>
          <pc:sldMk cId="2033832547" sldId="1060"/>
        </pc:sldMkLst>
        <pc:spChg chg="mod">
          <ac:chgData name="Bartels Stéphanie" userId="208fd2de-1e66-432a-8485-0d841a771f34" providerId="ADAL" clId="{86CE6EBA-8F1B-4E9E-8755-3829D9FCE011}" dt="2023-12-11T10:09:04.714" v="134" actId="207"/>
          <ac:spMkLst>
            <pc:docMk/>
            <pc:sldMk cId="2033832547" sldId="1060"/>
            <ac:spMk id="4" creationId="{AEB82DCD-E383-8175-46E8-7ACB25B9EAB3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5" creationId="{787E465B-8C79-D2F3-C49C-5B959FFCADFB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6" creationId="{BCC6AD54-72F9-D9D2-38D5-0BE5C1EA885C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7" creationId="{77241EBC-E564-2CB8-57F5-A0F28AD9F06B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8" creationId="{55CA83AE-A270-E6A7-CDAA-629825F7641B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10" creationId="{4EDEF83C-CA3B-750A-675C-21148C50B1F1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11" creationId="{C5DE42A5-6824-E16E-651C-E4804AEB9B44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12" creationId="{DE6D91C2-5480-A6E8-B1EE-BE356CD445B0}"/>
          </ac:spMkLst>
        </pc:spChg>
        <pc:spChg chg="mod">
          <ac:chgData name="Bartels Stéphanie" userId="208fd2de-1e66-432a-8485-0d841a771f34" providerId="ADAL" clId="{86CE6EBA-8F1B-4E9E-8755-3829D9FCE011}" dt="2023-12-11T10:08:25.720" v="123" actId="1076"/>
          <ac:spMkLst>
            <pc:docMk/>
            <pc:sldMk cId="2033832547" sldId="1060"/>
            <ac:spMk id="13" creationId="{6C2F98A1-9458-D6B1-448E-3A9366690CDD}"/>
          </ac:spMkLst>
        </pc:spChg>
        <pc:spChg chg="mod">
          <ac:chgData name="Bartels Stéphanie" userId="208fd2de-1e66-432a-8485-0d841a771f34" providerId="ADAL" clId="{86CE6EBA-8F1B-4E9E-8755-3829D9FCE011}" dt="2023-12-11T10:08:54.140" v="132" actId="1076"/>
          <ac:spMkLst>
            <pc:docMk/>
            <pc:sldMk cId="2033832547" sldId="1060"/>
            <ac:spMk id="41" creationId="{F9B37BE3-D4E2-0682-ADFF-F054DB43CB6A}"/>
          </ac:spMkLst>
        </pc:spChg>
        <pc:spChg chg="del mod">
          <ac:chgData name="Bartels Stéphanie" userId="208fd2de-1e66-432a-8485-0d841a771f34" providerId="ADAL" clId="{86CE6EBA-8F1B-4E9E-8755-3829D9FCE011}" dt="2023-12-11T10:08:32.368" v="125" actId="478"/>
          <ac:spMkLst>
            <pc:docMk/>
            <pc:sldMk cId="2033832547" sldId="1060"/>
            <ac:spMk id="43" creationId="{DB85854C-F2F4-1BB2-5D24-3B07203E9F21}"/>
          </ac:spMkLst>
        </pc:spChg>
        <pc:spChg chg="del mod">
          <ac:chgData name="Bartels Stéphanie" userId="208fd2de-1e66-432a-8485-0d841a771f34" providerId="ADAL" clId="{86CE6EBA-8F1B-4E9E-8755-3829D9FCE011}" dt="2023-12-11T10:08:37.146" v="127" actId="478"/>
          <ac:spMkLst>
            <pc:docMk/>
            <pc:sldMk cId="2033832547" sldId="1060"/>
            <ac:spMk id="44" creationId="{B42B84C8-7E83-CA0B-8212-66C1C21B0B92}"/>
          </ac:spMkLst>
        </pc:spChg>
        <pc:spChg chg="mod">
          <ac:chgData name="Bartels Stéphanie" userId="208fd2de-1e66-432a-8485-0d841a771f34" providerId="ADAL" clId="{86CE6EBA-8F1B-4E9E-8755-3829D9FCE011}" dt="2023-12-11T10:08:47.416" v="130" actId="1076"/>
          <ac:spMkLst>
            <pc:docMk/>
            <pc:sldMk cId="2033832547" sldId="1060"/>
            <ac:spMk id="45" creationId="{E0EC97BB-7A0A-EB9C-41D4-8DE9D2AC57BC}"/>
          </ac:spMkLst>
        </pc:spChg>
        <pc:spChg chg="mod">
          <ac:chgData name="Bartels Stéphanie" userId="208fd2de-1e66-432a-8485-0d841a771f34" providerId="ADAL" clId="{86CE6EBA-8F1B-4E9E-8755-3829D9FCE011}" dt="2023-12-11T10:08:49.829" v="131" actId="1076"/>
          <ac:spMkLst>
            <pc:docMk/>
            <pc:sldMk cId="2033832547" sldId="1060"/>
            <ac:spMk id="49" creationId="{731E4179-D525-CC66-A2BA-D6B6E08335E6}"/>
          </ac:spMkLst>
        </pc:spChg>
        <pc:spChg chg="del">
          <ac:chgData name="Bartels Stéphanie" userId="208fd2de-1e66-432a-8485-0d841a771f34" providerId="ADAL" clId="{86CE6EBA-8F1B-4E9E-8755-3829D9FCE011}" dt="2023-12-11T10:08:39.130" v="128" actId="478"/>
          <ac:spMkLst>
            <pc:docMk/>
            <pc:sldMk cId="2033832547" sldId="1060"/>
            <ac:spMk id="51" creationId="{82CF2159-51F4-45BE-98F7-9FBBEAB6F637}"/>
          </ac:spMkLst>
        </pc:spChg>
      </pc:sldChg>
      <pc:sldChg chg="del">
        <pc:chgData name="Bartels Stéphanie" userId="208fd2de-1e66-432a-8485-0d841a771f34" providerId="ADAL" clId="{86CE6EBA-8F1B-4E9E-8755-3829D9FCE011}" dt="2023-12-11T10:07:35.165" v="78" actId="47"/>
        <pc:sldMkLst>
          <pc:docMk/>
          <pc:sldMk cId="262081148" sldId="1061"/>
        </pc:sldMkLst>
      </pc:sldChg>
      <pc:sldMasterChg chg="delSldLayout">
        <pc:chgData name="Bartels Stéphanie" userId="208fd2de-1e66-432a-8485-0d841a771f34" providerId="ADAL" clId="{86CE6EBA-8F1B-4E9E-8755-3829D9FCE011}" dt="2023-12-11T10:28:49.784" v="673" actId="47"/>
        <pc:sldMasterMkLst>
          <pc:docMk/>
          <pc:sldMasterMk cId="0" sldId="2147483648"/>
        </pc:sldMasterMkLst>
        <pc:sldLayoutChg chg="del">
          <pc:chgData name="Bartels Stéphanie" userId="208fd2de-1e66-432a-8485-0d841a771f34" providerId="ADAL" clId="{86CE6EBA-8F1B-4E9E-8755-3829D9FCE011}" dt="2023-12-11T10:28:49.784" v="673" actId="47"/>
          <pc:sldLayoutMkLst>
            <pc:docMk/>
            <pc:sldMasterMk cId="0" sldId="2147483648"/>
            <pc:sldLayoutMk cId="1270469289" sldId="2147483653"/>
          </pc:sldLayoutMkLst>
        </pc:sldLayoutChg>
      </pc:sldMasterChg>
    </pc:docChg>
  </pc:docChgLst>
  <pc:docChgLst>
    <pc:chgData name="Gastbenutzer" userId="S::urn:spo:anon#ab775634e9c6d3009ef2e3cf5d8fb6f186ad645f3d5a11674db06f08dae399e5::" providerId="AD" clId="Web-{9F05A8BC-D48B-68B2-945E-B02E98161DA1}"/>
    <pc:docChg chg="modSld">
      <pc:chgData name="Gastbenutzer" userId="S::urn:spo:anon#ab775634e9c6d3009ef2e3cf5d8fb6f186ad645f3d5a11674db06f08dae399e5::" providerId="AD" clId="Web-{9F05A8BC-D48B-68B2-945E-B02E98161DA1}" dt="2022-11-03T12:07:35.126" v="199" actId="20577"/>
      <pc:docMkLst>
        <pc:docMk/>
      </pc:docMkLst>
      <pc:sldChg chg="modSp">
        <pc:chgData name="Gastbenutzer" userId="S::urn:spo:anon#ab775634e9c6d3009ef2e3cf5d8fb6f186ad645f3d5a11674db06f08dae399e5::" providerId="AD" clId="Web-{9F05A8BC-D48B-68B2-945E-B02E98161DA1}" dt="2022-11-03T10:40:49.890" v="9" actId="20577"/>
        <pc:sldMkLst>
          <pc:docMk/>
          <pc:sldMk cId="871127511" sldId="1011"/>
        </pc:sldMkLst>
        <pc:spChg chg="mod">
          <ac:chgData name="Gastbenutzer" userId="S::urn:spo:anon#ab775634e9c6d3009ef2e3cf5d8fb6f186ad645f3d5a11674db06f08dae399e5::" providerId="AD" clId="Web-{9F05A8BC-D48B-68B2-945E-B02E98161DA1}" dt="2022-11-03T10:40:49.890" v="9" actId="20577"/>
          <ac:spMkLst>
            <pc:docMk/>
            <pc:sldMk cId="871127511" sldId="1011"/>
            <ac:spMk id="3" creationId="{1D1A8955-9FFB-4CA0-AE78-45A8BCD752FA}"/>
          </ac:spMkLst>
        </pc:spChg>
        <pc:spChg chg="mod">
          <ac:chgData name="Gastbenutzer" userId="S::urn:spo:anon#ab775634e9c6d3009ef2e3cf5d8fb6f186ad645f3d5a11674db06f08dae399e5::" providerId="AD" clId="Web-{9F05A8BC-D48B-68B2-945E-B02E98161DA1}" dt="2022-11-03T10:37:10.494" v="7" actId="20577"/>
          <ac:spMkLst>
            <pc:docMk/>
            <pc:sldMk cId="871127511" sldId="1011"/>
            <ac:spMk id="4" creationId="{17A931CD-02EF-4626-BA9A-994061B765EF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59:29.576" v="111" actId="20577"/>
        <pc:sldMkLst>
          <pc:docMk/>
          <pc:sldMk cId="3706211137" sldId="1012"/>
        </pc:sldMkLst>
        <pc:spChg chg="mod">
          <ac:chgData name="Gastbenutzer" userId="S::urn:spo:anon#ab775634e9c6d3009ef2e3cf5d8fb6f186ad645f3d5a11674db06f08dae399e5::" providerId="AD" clId="Web-{9F05A8BC-D48B-68B2-945E-B02E98161DA1}" dt="2022-11-03T10:59:29.576" v="111" actId="20577"/>
          <ac:spMkLst>
            <pc:docMk/>
            <pc:sldMk cId="3706211137" sldId="1012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43:03.253" v="10" actId="20577"/>
        <pc:sldMkLst>
          <pc:docMk/>
          <pc:sldMk cId="1425275177" sldId="1013"/>
        </pc:sldMkLst>
        <pc:spChg chg="mod">
          <ac:chgData name="Gastbenutzer" userId="S::urn:spo:anon#ab775634e9c6d3009ef2e3cf5d8fb6f186ad645f3d5a11674db06f08dae399e5::" providerId="AD" clId="Web-{9F05A8BC-D48B-68B2-945E-B02E98161DA1}" dt="2022-11-03T10:43:03.253" v="10" actId="20577"/>
          <ac:spMkLst>
            <pc:docMk/>
            <pc:sldMk cId="1425275177" sldId="1013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43:25.910" v="14" actId="20577"/>
        <pc:sldMkLst>
          <pc:docMk/>
          <pc:sldMk cId="1767557100" sldId="1014"/>
        </pc:sldMkLst>
        <pc:spChg chg="mod">
          <ac:chgData name="Gastbenutzer" userId="S::urn:spo:anon#ab775634e9c6d3009ef2e3cf5d8fb6f186ad645f3d5a11674db06f08dae399e5::" providerId="AD" clId="Web-{9F05A8BC-D48B-68B2-945E-B02E98161DA1}" dt="2022-11-03T10:43:25.910" v="14" actId="20577"/>
          <ac:spMkLst>
            <pc:docMk/>
            <pc:sldMk cId="1767557100" sldId="1014"/>
            <ac:spMk id="4" creationId="{17A931CD-02EF-4626-BA9A-994061B765EF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45:04.053" v="16" actId="20577"/>
        <pc:sldMkLst>
          <pc:docMk/>
          <pc:sldMk cId="1041236010" sldId="1015"/>
        </pc:sldMkLst>
        <pc:spChg chg="mod">
          <ac:chgData name="Gastbenutzer" userId="S::urn:spo:anon#ab775634e9c6d3009ef2e3cf5d8fb6f186ad645f3d5a11674db06f08dae399e5::" providerId="AD" clId="Web-{9F05A8BC-D48B-68B2-945E-B02E98161DA1}" dt="2022-11-03T10:45:04.053" v="16" actId="20577"/>
          <ac:spMkLst>
            <pc:docMk/>
            <pc:sldMk cId="1041236010" sldId="1015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49:17.794" v="53" actId="20577"/>
        <pc:sldMkLst>
          <pc:docMk/>
          <pc:sldMk cId="3607132516" sldId="1017"/>
        </pc:sldMkLst>
        <pc:spChg chg="mod">
          <ac:chgData name="Gastbenutzer" userId="S::urn:spo:anon#ab775634e9c6d3009ef2e3cf5d8fb6f186ad645f3d5a11674db06f08dae399e5::" providerId="AD" clId="Web-{9F05A8BC-D48B-68B2-945E-B02E98161DA1}" dt="2022-11-03T10:49:17.794" v="53" actId="20577"/>
          <ac:spMkLst>
            <pc:docMk/>
            <pc:sldMk cId="3607132516" sldId="1017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55:25.882" v="103" actId="20577"/>
        <pc:sldMkLst>
          <pc:docMk/>
          <pc:sldMk cId="2548359287" sldId="1019"/>
        </pc:sldMkLst>
        <pc:spChg chg="mod">
          <ac:chgData name="Gastbenutzer" userId="S::urn:spo:anon#ab775634e9c6d3009ef2e3cf5d8fb6f186ad645f3d5a11674db06f08dae399e5::" providerId="AD" clId="Web-{9F05A8BC-D48B-68B2-945E-B02E98161DA1}" dt="2022-11-03T10:55:25.882" v="103" actId="20577"/>
          <ac:spMkLst>
            <pc:docMk/>
            <pc:sldMk cId="2548359287" sldId="1019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51:29.251" v="76" actId="20577"/>
        <pc:sldMkLst>
          <pc:docMk/>
          <pc:sldMk cId="1438105863" sldId="1020"/>
        </pc:sldMkLst>
        <pc:spChg chg="mod">
          <ac:chgData name="Gastbenutzer" userId="S::urn:spo:anon#ab775634e9c6d3009ef2e3cf5d8fb6f186ad645f3d5a11674db06f08dae399e5::" providerId="AD" clId="Web-{9F05A8BC-D48B-68B2-945E-B02E98161DA1}" dt="2022-11-03T10:51:29.251" v="76" actId="20577"/>
          <ac:spMkLst>
            <pc:docMk/>
            <pc:sldMk cId="1438105863" sldId="1020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1:08:41.560" v="177" actId="20577"/>
        <pc:sldMkLst>
          <pc:docMk/>
          <pc:sldMk cId="3665469084" sldId="1021"/>
        </pc:sldMkLst>
        <pc:spChg chg="mod">
          <ac:chgData name="Gastbenutzer" userId="S::urn:spo:anon#ab775634e9c6d3009ef2e3cf5d8fb6f186ad645f3d5a11674db06f08dae399e5::" providerId="AD" clId="Web-{9F05A8BC-D48B-68B2-945E-B02E98161DA1}" dt="2022-11-03T11:08:41.560" v="177" actId="20577"/>
          <ac:spMkLst>
            <pc:docMk/>
            <pc:sldMk cId="3665469084" sldId="1021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49:37.201" v="55" actId="20577"/>
        <pc:sldMkLst>
          <pc:docMk/>
          <pc:sldMk cId="3156939712" sldId="1023"/>
        </pc:sldMkLst>
        <pc:spChg chg="mod">
          <ac:chgData name="Gastbenutzer" userId="S::urn:spo:anon#ab775634e9c6d3009ef2e3cf5d8fb6f186ad645f3d5a11674db06f08dae399e5::" providerId="AD" clId="Web-{9F05A8BC-D48B-68B2-945E-B02E98161DA1}" dt="2022-11-03T10:49:37.201" v="55" actId="20577"/>
          <ac:spMkLst>
            <pc:docMk/>
            <pc:sldMk cId="3156939712" sldId="1023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55:16.945" v="92" actId="20577"/>
        <pc:sldMkLst>
          <pc:docMk/>
          <pc:sldMk cId="1370057160" sldId="1025"/>
        </pc:sldMkLst>
        <pc:spChg chg="mod">
          <ac:chgData name="Gastbenutzer" userId="S::urn:spo:anon#ab775634e9c6d3009ef2e3cf5d8fb6f186ad645f3d5a11674db06f08dae399e5::" providerId="AD" clId="Web-{9F05A8BC-D48B-68B2-945E-B02E98161DA1}" dt="2022-11-03T10:55:16.945" v="92" actId="20577"/>
          <ac:spMkLst>
            <pc:docMk/>
            <pc:sldMk cId="1370057160" sldId="1025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1:04:14.068" v="140" actId="20577"/>
        <pc:sldMkLst>
          <pc:docMk/>
          <pc:sldMk cId="2593815073" sldId="1028"/>
        </pc:sldMkLst>
        <pc:spChg chg="mod">
          <ac:chgData name="Gastbenutzer" userId="S::urn:spo:anon#ab775634e9c6d3009ef2e3cf5d8fb6f186ad645f3d5a11674db06f08dae399e5::" providerId="AD" clId="Web-{9F05A8BC-D48B-68B2-945E-B02E98161DA1}" dt="2022-11-03T11:04:14.068" v="140" actId="20577"/>
          <ac:spMkLst>
            <pc:docMk/>
            <pc:sldMk cId="2593815073" sldId="1028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52:05.830" v="80" actId="20577"/>
        <pc:sldMkLst>
          <pc:docMk/>
          <pc:sldMk cId="1437208075" sldId="1029"/>
        </pc:sldMkLst>
        <pc:spChg chg="mod">
          <ac:chgData name="Gastbenutzer" userId="S::urn:spo:anon#ab775634e9c6d3009ef2e3cf5d8fb6f186ad645f3d5a11674db06f08dae399e5::" providerId="AD" clId="Web-{9F05A8BC-D48B-68B2-945E-B02E98161DA1}" dt="2022-11-03T10:52:05.830" v="80" actId="20577"/>
          <ac:spMkLst>
            <pc:docMk/>
            <pc:sldMk cId="1437208075" sldId="1029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1:02:49.972" v="118" actId="20577"/>
        <pc:sldMkLst>
          <pc:docMk/>
          <pc:sldMk cId="2268753307" sldId="1030"/>
        </pc:sldMkLst>
        <pc:spChg chg="mod">
          <ac:chgData name="Gastbenutzer" userId="S::urn:spo:anon#ab775634e9c6d3009ef2e3cf5d8fb6f186ad645f3d5a11674db06f08dae399e5::" providerId="AD" clId="Web-{9F05A8BC-D48B-68B2-945E-B02E98161DA1}" dt="2022-11-03T11:02:49.972" v="118" actId="20577"/>
          <ac:spMkLst>
            <pc:docMk/>
            <pc:sldMk cId="2268753307" sldId="1030"/>
            <ac:spMk id="3" creationId="{1D1A8955-9FFB-4CA0-AE78-45A8BCD752FA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0:47:47.933" v="51" actId="20577"/>
        <pc:sldMkLst>
          <pc:docMk/>
          <pc:sldMk cId="1661296966" sldId="1033"/>
        </pc:sldMkLst>
        <pc:spChg chg="mod">
          <ac:chgData name="Gastbenutzer" userId="S::urn:spo:anon#ab775634e9c6d3009ef2e3cf5d8fb6f186ad645f3d5a11674db06f08dae399e5::" providerId="AD" clId="Web-{9F05A8BC-D48B-68B2-945E-B02E98161DA1}" dt="2022-11-03T10:47:47.933" v="51" actId="20577"/>
          <ac:spMkLst>
            <pc:docMk/>
            <pc:sldMk cId="1661296966" sldId="1033"/>
            <ac:spMk id="3" creationId="{1D1A8955-9FFB-4CA0-AE78-45A8BCD752FA}"/>
          </ac:spMkLst>
        </pc:spChg>
        <pc:spChg chg="mod">
          <ac:chgData name="Gastbenutzer" userId="S::urn:spo:anon#ab775634e9c6d3009ef2e3cf5d8fb6f186ad645f3d5a11674db06f08dae399e5::" providerId="AD" clId="Web-{9F05A8BC-D48B-68B2-945E-B02E98161DA1}" dt="2022-11-03T10:46:48.790" v="48" actId="1076"/>
          <ac:spMkLst>
            <pc:docMk/>
            <pc:sldMk cId="1661296966" sldId="1033"/>
            <ac:spMk id="8" creationId="{E65A0E87-781A-45E1-9F89-F0081A8E1809}"/>
          </ac:spMkLst>
        </pc:spChg>
        <pc:picChg chg="mod">
          <ac:chgData name="Gastbenutzer" userId="S::urn:spo:anon#ab775634e9c6d3009ef2e3cf5d8fb6f186ad645f3d5a11674db06f08dae399e5::" providerId="AD" clId="Web-{9F05A8BC-D48B-68B2-945E-B02E98161DA1}" dt="2022-11-03T10:46:51.228" v="49" actId="1076"/>
          <ac:picMkLst>
            <pc:docMk/>
            <pc:sldMk cId="1661296966" sldId="1033"/>
            <ac:picMk id="9" creationId="{8FE328F3-2388-CC19-D21E-791AA509C3F8}"/>
          </ac:picMkLst>
        </pc:picChg>
      </pc:sldChg>
      <pc:sldChg chg="modSp">
        <pc:chgData name="Gastbenutzer" userId="S::urn:spo:anon#ab775634e9c6d3009ef2e3cf5d8fb6f186ad645f3d5a11674db06f08dae399e5::" providerId="AD" clId="Web-{9F05A8BC-D48B-68B2-945E-B02E98161DA1}" dt="2022-11-03T12:07:35.126" v="199" actId="20577"/>
        <pc:sldMkLst>
          <pc:docMk/>
          <pc:sldMk cId="1942904135" sldId="1040"/>
        </pc:sldMkLst>
        <pc:spChg chg="mod">
          <ac:chgData name="Gastbenutzer" userId="S::urn:spo:anon#ab775634e9c6d3009ef2e3cf5d8fb6f186ad645f3d5a11674db06f08dae399e5::" providerId="AD" clId="Web-{9F05A8BC-D48B-68B2-945E-B02E98161DA1}" dt="2022-11-03T11:59:39.299" v="178" actId="20577"/>
          <ac:spMkLst>
            <pc:docMk/>
            <pc:sldMk cId="1942904135" sldId="1040"/>
            <ac:spMk id="3" creationId="{EEE82882-D718-6838-8228-3B0CEACB69A0}"/>
          </ac:spMkLst>
        </pc:spChg>
        <pc:spChg chg="mod">
          <ac:chgData name="Gastbenutzer" userId="S::urn:spo:anon#ab775634e9c6d3009ef2e3cf5d8fb6f186ad645f3d5a11674db06f08dae399e5::" providerId="AD" clId="Web-{9F05A8BC-D48B-68B2-945E-B02E98161DA1}" dt="2022-11-03T12:07:35.126" v="199" actId="20577"/>
          <ac:spMkLst>
            <pc:docMk/>
            <pc:sldMk cId="1942904135" sldId="1040"/>
            <ac:spMk id="8" creationId="{9902A5AD-EFF5-CFC1-3D14-CE5DA75D2BE1}"/>
          </ac:spMkLst>
        </pc:spChg>
      </pc:sldChg>
      <pc:sldChg chg="modSp">
        <pc:chgData name="Gastbenutzer" userId="S::urn:spo:anon#ab775634e9c6d3009ef2e3cf5d8fb6f186ad645f3d5a11674db06f08dae399e5::" providerId="AD" clId="Web-{9F05A8BC-D48B-68B2-945E-B02E98161DA1}" dt="2022-11-03T11:05:33.695" v="168" actId="20577"/>
        <pc:sldMkLst>
          <pc:docMk/>
          <pc:sldMk cId="4031287665" sldId="1041"/>
        </pc:sldMkLst>
        <pc:spChg chg="mod">
          <ac:chgData name="Gastbenutzer" userId="S::urn:spo:anon#ab775634e9c6d3009ef2e3cf5d8fb6f186ad645f3d5a11674db06f08dae399e5::" providerId="AD" clId="Web-{9F05A8BC-D48B-68B2-945E-B02E98161DA1}" dt="2022-11-03T11:05:33.695" v="168" actId="20577"/>
          <ac:spMkLst>
            <pc:docMk/>
            <pc:sldMk cId="4031287665" sldId="1041"/>
            <ac:spMk id="15" creationId="{688E5CE7-746A-7FD6-A0EF-FDB4C865DC23}"/>
          </ac:spMkLst>
        </pc:spChg>
        <pc:graphicFrameChg chg="mod modGraphic">
          <ac:chgData name="Gastbenutzer" userId="S::urn:spo:anon#ab775634e9c6d3009ef2e3cf5d8fb6f186ad645f3d5a11674db06f08dae399e5::" providerId="AD" clId="Web-{9F05A8BC-D48B-68B2-945E-B02E98161DA1}" dt="2022-11-03T11:04:27.803" v="148"/>
          <ac:graphicFrameMkLst>
            <pc:docMk/>
            <pc:sldMk cId="4031287665" sldId="1041"/>
            <ac:graphicFrameMk id="6" creationId="{302EF2D5-C8CE-A0D9-9AE7-AD2A52D116C3}"/>
          </ac:graphicFrameMkLst>
        </pc:graphicFrameChg>
      </pc:sldChg>
    </pc:docChg>
  </pc:docChgLst>
  <pc:docChgLst>
    <pc:chgData name="Bartels Stéphanie" userId="208fd2de-1e66-432a-8485-0d841a771f34" providerId="ADAL" clId="{031FDDBE-27B8-438D-88C5-E0C527E9FA74}"/>
    <pc:docChg chg="custSel modSld modMainMaster">
      <pc:chgData name="Bartels Stéphanie" userId="208fd2de-1e66-432a-8485-0d841a771f34" providerId="ADAL" clId="{031FDDBE-27B8-438D-88C5-E0C527E9FA74}" dt="2024-01-03T15:34:51.419" v="8" actId="478"/>
      <pc:docMkLst>
        <pc:docMk/>
      </pc:docMkLst>
      <pc:sldChg chg="delSp modSp mod">
        <pc:chgData name="Bartels Stéphanie" userId="208fd2de-1e66-432a-8485-0d841a771f34" providerId="ADAL" clId="{031FDDBE-27B8-438D-88C5-E0C527E9FA74}" dt="2024-01-03T15:34:51.419" v="8" actId="478"/>
        <pc:sldMkLst>
          <pc:docMk/>
          <pc:sldMk cId="657932141" sldId="402"/>
        </pc:sldMkLst>
        <pc:spChg chg="mod">
          <ac:chgData name="Bartels Stéphanie" userId="208fd2de-1e66-432a-8485-0d841a771f34" providerId="ADAL" clId="{031FDDBE-27B8-438D-88C5-E0C527E9FA74}" dt="2024-01-03T15:34:48.047" v="7" actId="121"/>
          <ac:spMkLst>
            <pc:docMk/>
            <pc:sldMk cId="657932141" sldId="402"/>
            <ac:spMk id="2" creationId="{CD43E928-60DF-18D3-280F-198578641677}"/>
          </ac:spMkLst>
        </pc:spChg>
        <pc:picChg chg="del">
          <ac:chgData name="Bartels Stéphanie" userId="208fd2de-1e66-432a-8485-0d841a771f34" providerId="ADAL" clId="{031FDDBE-27B8-438D-88C5-E0C527E9FA74}" dt="2024-01-03T15:34:51.419" v="8" actId="478"/>
          <ac:picMkLst>
            <pc:docMk/>
            <pc:sldMk cId="657932141" sldId="402"/>
            <ac:picMk id="3" creationId="{00000000-0000-0000-0000-000000000000}"/>
          </ac:picMkLst>
        </pc:picChg>
      </pc:sldChg>
      <pc:sldMasterChg chg="delSp mod modSldLayout">
        <pc:chgData name="Bartels Stéphanie" userId="208fd2de-1e66-432a-8485-0d841a771f34" providerId="ADAL" clId="{031FDDBE-27B8-438D-88C5-E0C527E9FA74}" dt="2024-01-03T15:34:25.654" v="5" actId="1076"/>
        <pc:sldMasterMkLst>
          <pc:docMk/>
          <pc:sldMasterMk cId="0" sldId="2147483648"/>
        </pc:sldMasterMkLst>
        <pc:picChg chg="del">
          <ac:chgData name="Bartels Stéphanie" userId="208fd2de-1e66-432a-8485-0d841a771f34" providerId="ADAL" clId="{031FDDBE-27B8-438D-88C5-E0C527E9FA74}" dt="2024-01-03T15:33:53.286" v="0" actId="478"/>
          <ac:picMkLst>
            <pc:docMk/>
            <pc:sldMasterMk cId="0" sldId="2147483648"/>
            <ac:picMk id="2" creationId="{00000000-0000-0000-0000-000000000000}"/>
          </ac:picMkLst>
        </pc:picChg>
        <pc:sldLayoutChg chg="addSp delSp modSp mod">
          <pc:chgData name="Bartels Stéphanie" userId="208fd2de-1e66-432a-8485-0d841a771f34" providerId="ADAL" clId="{031FDDBE-27B8-438D-88C5-E0C527E9FA74}" dt="2024-01-03T15:34:25.654" v="5" actId="1076"/>
          <pc:sldLayoutMkLst>
            <pc:docMk/>
            <pc:sldMasterMk cId="0" sldId="2147483648"/>
            <pc:sldLayoutMk cId="0" sldId="2147483649"/>
          </pc:sldLayoutMkLst>
          <pc:grpChg chg="add mod">
            <ac:chgData name="Bartels Stéphanie" userId="208fd2de-1e66-432a-8485-0d841a771f34" providerId="ADAL" clId="{031FDDBE-27B8-438D-88C5-E0C527E9FA74}" dt="2024-01-03T15:34:25.654" v="5" actId="1076"/>
            <ac:grpSpMkLst>
              <pc:docMk/>
              <pc:sldMasterMk cId="0" sldId="2147483648"/>
              <pc:sldLayoutMk cId="0" sldId="2147483649"/>
              <ac:grpSpMk id="5" creationId="{F90DDDBE-3F29-F438-14FE-D659ECD9674E}"/>
            </ac:grpSpMkLst>
          </pc:grpChg>
          <pc:picChg chg="add mod">
            <ac:chgData name="Bartels Stéphanie" userId="208fd2de-1e66-432a-8485-0d841a771f34" providerId="ADAL" clId="{031FDDBE-27B8-438D-88C5-E0C527E9FA74}" dt="2024-01-03T15:34:09.400" v="2"/>
            <ac:picMkLst>
              <pc:docMk/>
              <pc:sldMasterMk cId="0" sldId="2147483648"/>
              <pc:sldLayoutMk cId="0" sldId="2147483649"/>
              <ac:picMk id="2" creationId="{AC8D769C-000C-4F93-DD56-D3CC70A5861D}"/>
            </ac:picMkLst>
          </pc:picChg>
          <pc:picChg chg="del">
            <ac:chgData name="Bartels Stéphanie" userId="208fd2de-1e66-432a-8485-0d841a771f34" providerId="ADAL" clId="{031FDDBE-27B8-438D-88C5-E0C527E9FA74}" dt="2024-01-03T15:34:16.436" v="3" actId="478"/>
            <ac:picMkLst>
              <pc:docMk/>
              <pc:sldMasterMk cId="0" sldId="2147483648"/>
              <pc:sldLayoutMk cId="0" sldId="2147483649"/>
              <ac:picMk id="4" creationId="{F31E94CD-5E00-46D3-A2F8-74B86FE703DF}"/>
            </ac:picMkLst>
          </pc:picChg>
          <pc:picChg chg="mod">
            <ac:chgData name="Bartels Stéphanie" userId="208fd2de-1e66-432a-8485-0d841a771f34" providerId="ADAL" clId="{031FDDBE-27B8-438D-88C5-E0C527E9FA74}" dt="2024-01-03T15:34:17.665" v="4"/>
            <ac:picMkLst>
              <pc:docMk/>
              <pc:sldMasterMk cId="0" sldId="2147483648"/>
              <pc:sldLayoutMk cId="0" sldId="2147483649"/>
              <ac:picMk id="6" creationId="{E6C5BD21-5927-D137-43EC-7AFE97760DAE}"/>
            </ac:picMkLst>
          </pc:picChg>
          <pc:picChg chg="del">
            <ac:chgData name="Bartels Stéphanie" userId="208fd2de-1e66-432a-8485-0d841a771f34" providerId="ADAL" clId="{031FDDBE-27B8-438D-88C5-E0C527E9FA74}" dt="2024-01-03T15:34:04.060" v="1" actId="478"/>
            <ac:picMkLst>
              <pc:docMk/>
              <pc:sldMasterMk cId="0" sldId="2147483648"/>
              <pc:sldLayoutMk cId="0" sldId="2147483649"/>
              <ac:picMk id="7" creationId="{00000000-0000-0000-0000-000000000000}"/>
            </ac:picMkLst>
          </pc:picChg>
          <pc:picChg chg="mod">
            <ac:chgData name="Bartels Stéphanie" userId="208fd2de-1e66-432a-8485-0d841a771f34" providerId="ADAL" clId="{031FDDBE-27B8-438D-88C5-E0C527E9FA74}" dt="2024-01-03T15:34:17.665" v="4"/>
            <ac:picMkLst>
              <pc:docMk/>
              <pc:sldMasterMk cId="0" sldId="2147483648"/>
              <pc:sldLayoutMk cId="0" sldId="2147483649"/>
              <ac:picMk id="8" creationId="{9B30BC6A-CA08-CA6C-F437-339EB08C49CC}"/>
            </ac:picMkLst>
          </pc:picChg>
          <pc:picChg chg="mod">
            <ac:chgData name="Bartels Stéphanie" userId="208fd2de-1e66-432a-8485-0d841a771f34" providerId="ADAL" clId="{031FDDBE-27B8-438D-88C5-E0C527E9FA74}" dt="2024-01-03T15:34:17.665" v="4"/>
            <ac:picMkLst>
              <pc:docMk/>
              <pc:sldMasterMk cId="0" sldId="2147483648"/>
              <pc:sldLayoutMk cId="0" sldId="2147483649"/>
              <ac:picMk id="9" creationId="{9193D187-FA6F-4E8B-8B66-83D9A3CF2B89}"/>
            </ac:picMkLst>
          </pc:picChg>
          <pc:cxnChg chg="mod">
            <ac:chgData name="Bartels Stéphanie" userId="208fd2de-1e66-432a-8485-0d841a771f34" providerId="ADAL" clId="{031FDDBE-27B8-438D-88C5-E0C527E9FA74}" dt="2024-01-03T15:34:17.665" v="4"/>
            <ac:cxnSpMkLst>
              <pc:docMk/>
              <pc:sldMasterMk cId="0" sldId="2147483648"/>
              <pc:sldLayoutMk cId="0" sldId="2147483649"/>
              <ac:cxnSpMk id="10" creationId="{042082F3-53C6-A416-3728-7127D99D431E}"/>
            </ac:cxnSpMkLst>
          </pc:cxnChg>
          <pc:cxnChg chg="mod">
            <ac:chgData name="Bartels Stéphanie" userId="208fd2de-1e66-432a-8485-0d841a771f34" providerId="ADAL" clId="{031FDDBE-27B8-438D-88C5-E0C527E9FA74}" dt="2024-01-03T15:34:17.665" v="4"/>
            <ac:cxnSpMkLst>
              <pc:docMk/>
              <pc:sldMasterMk cId="0" sldId="2147483648"/>
              <pc:sldLayoutMk cId="0" sldId="2147483649"/>
              <ac:cxnSpMk id="12" creationId="{872F5ACE-78F9-8951-DE1A-8249A2CE1FEB}"/>
            </ac:cxnSpMkLst>
          </pc:cxnChg>
        </pc:sldLayoutChg>
      </pc:sldMasterChg>
    </pc:docChg>
  </pc:docChgLst>
  <pc:docChgLst>
    <pc:chgData name="Knaus Dominik" userId="01f9ae0a-5f77-41a3-8274-da4fa7e4882f" providerId="ADAL" clId="{74535FF0-85DE-4A22-B118-3327B5B04BFA}"/>
    <pc:docChg chg="undo custSel addSld delSld modSld sldOrd delSection modSection">
      <pc:chgData name="Knaus Dominik" userId="01f9ae0a-5f77-41a3-8274-da4fa7e4882f" providerId="ADAL" clId="{74535FF0-85DE-4A22-B118-3327B5B04BFA}" dt="2022-11-03T12:47:16.554" v="8144" actId="12"/>
      <pc:docMkLst>
        <pc:docMk/>
      </pc:docMkLst>
      <pc:sldChg chg="delSp add setBg delDesignElem">
        <pc:chgData name="Knaus Dominik" userId="01f9ae0a-5f77-41a3-8274-da4fa7e4882f" providerId="ADAL" clId="{74535FF0-85DE-4A22-B118-3327B5B04BFA}" dt="2022-10-31T06:50:52.282" v="299"/>
        <pc:sldMkLst>
          <pc:docMk/>
          <pc:sldMk cId="3333802102" sldId="258"/>
        </pc:sldMkLst>
        <pc:cxnChg chg="del">
          <ac:chgData name="Knaus Dominik" userId="01f9ae0a-5f77-41a3-8274-da4fa7e4882f" providerId="ADAL" clId="{74535FF0-85DE-4A22-B118-3327B5B04BFA}" dt="2022-10-31T06:50:52.282" v="299"/>
          <ac:cxnSpMkLst>
            <pc:docMk/>
            <pc:sldMk cId="3333802102" sldId="258"/>
            <ac:cxnSpMk id="2076" creationId="{DCD67800-37AC-4E14-89B0-F79DCB3FB86D}"/>
          </ac:cxnSpMkLst>
        </pc:cxnChg>
        <pc:cxnChg chg="del">
          <ac:chgData name="Knaus Dominik" userId="01f9ae0a-5f77-41a3-8274-da4fa7e4882f" providerId="ADAL" clId="{74535FF0-85DE-4A22-B118-3327B5B04BFA}" dt="2022-10-31T06:50:52.282" v="299"/>
          <ac:cxnSpMkLst>
            <pc:docMk/>
            <pc:sldMk cId="3333802102" sldId="258"/>
            <ac:cxnSpMk id="2078" creationId="{20F1788F-A5AE-4188-8274-F7F2E3833ECD}"/>
          </ac:cxnSpMkLst>
        </pc:cxnChg>
      </pc:sldChg>
      <pc:sldChg chg="delSp add setBg delDesignElem">
        <pc:chgData name="Knaus Dominik" userId="01f9ae0a-5f77-41a3-8274-da4fa7e4882f" providerId="ADAL" clId="{74535FF0-85DE-4A22-B118-3327B5B04BFA}" dt="2022-10-31T06:50:52.282" v="299"/>
        <pc:sldMkLst>
          <pc:docMk/>
          <pc:sldMk cId="243255831" sldId="261"/>
        </pc:sldMkLst>
        <pc:cxnChg chg="del">
          <ac:chgData name="Knaus Dominik" userId="01f9ae0a-5f77-41a3-8274-da4fa7e4882f" providerId="ADAL" clId="{74535FF0-85DE-4A22-B118-3327B5B04BFA}" dt="2022-10-31T06:50:52.282" v="299"/>
          <ac:cxnSpMkLst>
            <pc:docMk/>
            <pc:sldMk cId="243255831" sldId="261"/>
            <ac:cxnSpMk id="11" creationId="{DCD67800-37AC-4E14-89B0-F79DCB3FB86D}"/>
          </ac:cxnSpMkLst>
        </pc:cxnChg>
        <pc:cxnChg chg="del">
          <ac:chgData name="Knaus Dominik" userId="01f9ae0a-5f77-41a3-8274-da4fa7e4882f" providerId="ADAL" clId="{74535FF0-85DE-4A22-B118-3327B5B04BFA}" dt="2022-10-31T06:50:52.282" v="299"/>
          <ac:cxnSpMkLst>
            <pc:docMk/>
            <pc:sldMk cId="243255831" sldId="261"/>
            <ac:cxnSpMk id="13" creationId="{20F1788F-A5AE-4188-8274-F7F2E3833ECD}"/>
          </ac:cxnSpMkLst>
        </pc:cxnChg>
      </pc:sldChg>
      <pc:sldChg chg="delSp add setBg delDesignElem">
        <pc:chgData name="Knaus Dominik" userId="01f9ae0a-5f77-41a3-8274-da4fa7e4882f" providerId="ADAL" clId="{74535FF0-85DE-4A22-B118-3327B5B04BFA}" dt="2022-10-31T06:50:52.282" v="299"/>
        <pc:sldMkLst>
          <pc:docMk/>
          <pc:sldMk cId="2484890169" sldId="262"/>
        </pc:sldMkLst>
        <pc:cxnChg chg="del">
          <ac:chgData name="Knaus Dominik" userId="01f9ae0a-5f77-41a3-8274-da4fa7e4882f" providerId="ADAL" clId="{74535FF0-85DE-4A22-B118-3327B5B04BFA}" dt="2022-10-31T06:50:52.282" v="299"/>
          <ac:cxnSpMkLst>
            <pc:docMk/>
            <pc:sldMk cId="2484890169" sldId="262"/>
            <ac:cxnSpMk id="2063" creationId="{DCD67800-37AC-4E14-89B0-F79DCB3FB86D}"/>
          </ac:cxnSpMkLst>
        </pc:cxnChg>
        <pc:cxnChg chg="del">
          <ac:chgData name="Knaus Dominik" userId="01f9ae0a-5f77-41a3-8274-da4fa7e4882f" providerId="ADAL" clId="{74535FF0-85DE-4A22-B118-3327B5B04BFA}" dt="2022-10-31T06:50:52.282" v="299"/>
          <ac:cxnSpMkLst>
            <pc:docMk/>
            <pc:sldMk cId="2484890169" sldId="262"/>
            <ac:cxnSpMk id="2065" creationId="{20F1788F-A5AE-4188-8274-F7F2E3833ECD}"/>
          </ac:cxnSpMkLst>
        </pc:cxnChg>
      </pc:sldChg>
      <pc:sldChg chg="addSp delSp modSp add mod">
        <pc:chgData name="Knaus Dominik" userId="01f9ae0a-5f77-41a3-8274-da4fa7e4882f" providerId="ADAL" clId="{74535FF0-85DE-4A22-B118-3327B5B04BFA}" dt="2022-10-27T09:46:01.121" v="258" actId="478"/>
        <pc:sldMkLst>
          <pc:docMk/>
          <pc:sldMk cId="657932141" sldId="402"/>
        </pc:sldMkLst>
        <pc:spChg chg="add del mod">
          <ac:chgData name="Knaus Dominik" userId="01f9ae0a-5f77-41a3-8274-da4fa7e4882f" providerId="ADAL" clId="{74535FF0-85DE-4A22-B118-3327B5B04BFA}" dt="2022-10-27T09:46:01.121" v="258" actId="478"/>
          <ac:spMkLst>
            <pc:docMk/>
            <pc:sldMk cId="657932141" sldId="402"/>
            <ac:spMk id="5" creationId="{B6C0E798-58CA-25F8-30DC-E1679DAB0899}"/>
          </ac:spMkLst>
        </pc:spChg>
        <pc:spChg chg="mod">
          <ac:chgData name="Knaus Dominik" userId="01f9ae0a-5f77-41a3-8274-da4fa7e4882f" providerId="ADAL" clId="{74535FF0-85DE-4A22-B118-3327B5B04BFA}" dt="2022-10-27T06:40:44.063" v="47" actId="20577"/>
          <ac:spMkLst>
            <pc:docMk/>
            <pc:sldMk cId="657932141" sldId="402"/>
            <ac:spMk id="7" creationId="{00000000-0000-0000-0000-000000000000}"/>
          </ac:spMkLst>
        </pc:spChg>
        <pc:spChg chg="mod">
          <ac:chgData name="Knaus Dominik" userId="01f9ae0a-5f77-41a3-8274-da4fa7e4882f" providerId="ADAL" clId="{74535FF0-85DE-4A22-B118-3327B5B04BFA}" dt="2022-10-27T06:40:38.942" v="46" actId="20577"/>
          <ac:spMkLst>
            <pc:docMk/>
            <pc:sldMk cId="657932141" sldId="402"/>
            <ac:spMk id="11" creationId="{00000000-0000-0000-0000-000000000000}"/>
          </ac:spMkLst>
        </pc:spChg>
        <pc:spChg chg="del mod">
          <ac:chgData name="Knaus Dominik" userId="01f9ae0a-5f77-41a3-8274-da4fa7e4882f" providerId="ADAL" clId="{74535FF0-85DE-4A22-B118-3327B5B04BFA}" dt="2022-10-27T09:45:58.487" v="257" actId="478"/>
          <ac:spMkLst>
            <pc:docMk/>
            <pc:sldMk cId="657932141" sldId="402"/>
            <ac:spMk id="17" creationId="{00000000-0000-0000-0000-000000000000}"/>
          </ac:spMkLst>
        </pc:spChg>
      </pc:sldChg>
      <pc:sldChg chg="addSp delSp modSp add mod">
        <pc:chgData name="Knaus Dominik" userId="01f9ae0a-5f77-41a3-8274-da4fa7e4882f" providerId="ADAL" clId="{74535FF0-85DE-4A22-B118-3327B5B04BFA}" dt="2022-10-27T12:17:41.074" v="294" actId="478"/>
        <pc:sldMkLst>
          <pc:docMk/>
          <pc:sldMk cId="3424168586" sldId="403"/>
        </pc:sldMkLst>
        <pc:spChg chg="add mod">
          <ac:chgData name="Knaus Dominik" userId="01f9ae0a-5f77-41a3-8274-da4fa7e4882f" providerId="ADAL" clId="{74535FF0-85DE-4A22-B118-3327B5B04BFA}" dt="2022-10-27T12:17:28.370" v="292"/>
          <ac:spMkLst>
            <pc:docMk/>
            <pc:sldMk cId="3424168586" sldId="403"/>
            <ac:spMk id="2" creationId="{4D3E6A74-E555-73CD-7D45-B7A5BD05011F}"/>
          </ac:spMkLst>
        </pc:spChg>
        <pc:spChg chg="add mod">
          <ac:chgData name="Knaus Dominik" userId="01f9ae0a-5f77-41a3-8274-da4fa7e4882f" providerId="ADAL" clId="{74535FF0-85DE-4A22-B118-3327B5B04BFA}" dt="2022-10-27T12:17:28.370" v="292"/>
          <ac:spMkLst>
            <pc:docMk/>
            <pc:sldMk cId="3424168586" sldId="403"/>
            <ac:spMk id="3" creationId="{29D5B5FC-4A45-5E40-001D-1352A4CB6419}"/>
          </ac:spMkLst>
        </pc:spChg>
        <pc:spChg chg="del">
          <ac:chgData name="Knaus Dominik" userId="01f9ae0a-5f77-41a3-8274-da4fa7e4882f" providerId="ADAL" clId="{74535FF0-85DE-4A22-B118-3327B5B04BFA}" dt="2022-10-27T12:17:38.714" v="293" actId="478"/>
          <ac:spMkLst>
            <pc:docMk/>
            <pc:sldMk cId="3424168586" sldId="403"/>
            <ac:spMk id="4" creationId="{9572A123-3FB5-42E4-96CD-EDA223347B36}"/>
          </ac:spMkLst>
        </pc:spChg>
        <pc:spChg chg="add del mod">
          <ac:chgData name="Knaus Dominik" userId="01f9ae0a-5f77-41a3-8274-da4fa7e4882f" providerId="ADAL" clId="{74535FF0-85DE-4A22-B118-3327B5B04BFA}" dt="2022-10-27T12:17:41.074" v="294" actId="478"/>
          <ac:spMkLst>
            <pc:docMk/>
            <pc:sldMk cId="3424168586" sldId="403"/>
            <ac:spMk id="8" creationId="{F55B54A6-102B-B23C-9BD8-C51279F1C727}"/>
          </ac:spMkLst>
        </pc:spChg>
        <pc:picChg chg="add mod">
          <ac:chgData name="Knaus Dominik" userId="01f9ae0a-5f77-41a3-8274-da4fa7e4882f" providerId="ADAL" clId="{74535FF0-85DE-4A22-B118-3327B5B04BFA}" dt="2022-10-27T12:17:28.370" v="292"/>
          <ac:picMkLst>
            <pc:docMk/>
            <pc:sldMk cId="3424168586" sldId="403"/>
            <ac:picMk id="5" creationId="{9D4A04F8-9143-FDCE-423F-ECD46B60D1AF}"/>
          </ac:picMkLst>
        </pc:picChg>
        <pc:picChg chg="add mod">
          <ac:chgData name="Knaus Dominik" userId="01f9ae0a-5f77-41a3-8274-da4fa7e4882f" providerId="ADAL" clId="{74535FF0-85DE-4A22-B118-3327B5B04BFA}" dt="2022-10-27T12:17:28.370" v="292"/>
          <ac:picMkLst>
            <pc:docMk/>
            <pc:sldMk cId="3424168586" sldId="403"/>
            <ac:picMk id="6" creationId="{28799F1D-BD1A-B944-70F8-094641DFF01D}"/>
          </ac:picMkLst>
        </pc:picChg>
      </pc:sldChg>
      <pc:sldChg chg="modSp add mod">
        <pc:chgData name="Knaus Dominik" userId="01f9ae0a-5f77-41a3-8274-da4fa7e4882f" providerId="ADAL" clId="{74535FF0-85DE-4A22-B118-3327B5B04BFA}" dt="2022-10-27T06:41:17.334" v="87" actId="20577"/>
        <pc:sldMkLst>
          <pc:docMk/>
          <pc:sldMk cId="1744470562" sldId="406"/>
        </pc:sldMkLst>
        <pc:spChg chg="mod">
          <ac:chgData name="Knaus Dominik" userId="01f9ae0a-5f77-41a3-8274-da4fa7e4882f" providerId="ADAL" clId="{74535FF0-85DE-4A22-B118-3327B5B04BFA}" dt="2022-10-27T06:41:17.334" v="87" actId="20577"/>
          <ac:spMkLst>
            <pc:docMk/>
            <pc:sldMk cId="1744470562" sldId="406"/>
            <ac:spMk id="4" creationId="{7093BC3E-9B62-A174-F736-E0925D4939AE}"/>
          </ac:spMkLst>
        </pc:spChg>
      </pc:sldChg>
      <pc:sldChg chg="addSp delSp modSp add del mod">
        <pc:chgData name="Knaus Dominik" userId="01f9ae0a-5f77-41a3-8274-da4fa7e4882f" providerId="ADAL" clId="{74535FF0-85DE-4A22-B118-3327B5B04BFA}" dt="2022-10-27T12:18:28.586" v="295" actId="47"/>
        <pc:sldMkLst>
          <pc:docMk/>
          <pc:sldMk cId="2265761281" sldId="528"/>
        </pc:sldMkLst>
        <pc:spChg chg="del mod">
          <ac:chgData name="Knaus Dominik" userId="01f9ae0a-5f77-41a3-8274-da4fa7e4882f" providerId="ADAL" clId="{74535FF0-85DE-4A22-B118-3327B5B04BFA}" dt="2022-10-27T12:17:26.612" v="291" actId="21"/>
          <ac:spMkLst>
            <pc:docMk/>
            <pc:sldMk cId="2265761281" sldId="528"/>
            <ac:spMk id="2" creationId="{00000000-0000-0000-0000-000000000000}"/>
          </ac:spMkLst>
        </pc:spChg>
        <pc:spChg chg="add mod">
          <ac:chgData name="Knaus Dominik" userId="01f9ae0a-5f77-41a3-8274-da4fa7e4882f" providerId="ADAL" clId="{74535FF0-85DE-4A22-B118-3327B5B04BFA}" dt="2022-10-27T12:17:26.612" v="291" actId="21"/>
          <ac:spMkLst>
            <pc:docMk/>
            <pc:sldMk cId="2265761281" sldId="528"/>
            <ac:spMk id="4" creationId="{04443BD2-C660-6200-74A7-484943D9F7C6}"/>
          </ac:spMkLst>
        </pc:spChg>
        <pc:spChg chg="del mod">
          <ac:chgData name="Knaus Dominik" userId="01f9ae0a-5f77-41a3-8274-da4fa7e4882f" providerId="ADAL" clId="{74535FF0-85DE-4A22-B118-3327B5B04BFA}" dt="2022-10-27T12:17:26.612" v="291" actId="21"/>
          <ac:spMkLst>
            <pc:docMk/>
            <pc:sldMk cId="2265761281" sldId="528"/>
            <ac:spMk id="9" creationId="{00000000-0000-0000-0000-000000000000}"/>
          </ac:spMkLst>
        </pc:spChg>
        <pc:picChg chg="del">
          <ac:chgData name="Knaus Dominik" userId="01f9ae0a-5f77-41a3-8274-da4fa7e4882f" providerId="ADAL" clId="{74535FF0-85DE-4A22-B118-3327B5B04BFA}" dt="2022-10-27T12:17:26.612" v="291" actId="21"/>
          <ac:picMkLst>
            <pc:docMk/>
            <pc:sldMk cId="2265761281" sldId="528"/>
            <ac:picMk id="6" creationId="{C6021DA3-DB17-C3DB-2489-FFD348D835EF}"/>
          </ac:picMkLst>
        </pc:picChg>
        <pc:picChg chg="del">
          <ac:chgData name="Knaus Dominik" userId="01f9ae0a-5f77-41a3-8274-da4fa7e4882f" providerId="ADAL" clId="{74535FF0-85DE-4A22-B118-3327B5B04BFA}" dt="2022-10-27T12:17:26.612" v="291" actId="21"/>
          <ac:picMkLst>
            <pc:docMk/>
            <pc:sldMk cId="2265761281" sldId="528"/>
            <ac:picMk id="8" creationId="{F5C3AFE2-C8CD-C2A8-4084-A74EACD1AC01}"/>
          </ac:picMkLst>
        </pc:picChg>
      </pc:sldChg>
      <pc:sldChg chg="addSp delSp modSp add del mod">
        <pc:chgData name="Knaus Dominik" userId="01f9ae0a-5f77-41a3-8274-da4fa7e4882f" providerId="ADAL" clId="{74535FF0-85DE-4A22-B118-3327B5B04BFA}" dt="2022-10-27T09:46:36.717" v="262" actId="2696"/>
        <pc:sldMkLst>
          <pc:docMk/>
          <pc:sldMk cId="4256084680" sldId="528"/>
        </pc:sldMkLst>
        <pc:spChg chg="mod">
          <ac:chgData name="Knaus Dominik" userId="01f9ae0a-5f77-41a3-8274-da4fa7e4882f" providerId="ADAL" clId="{74535FF0-85DE-4A22-B118-3327B5B04BFA}" dt="2022-10-27T06:49:37.274" v="256" actId="552"/>
          <ac:spMkLst>
            <pc:docMk/>
            <pc:sldMk cId="4256084680" sldId="528"/>
            <ac:spMk id="2" creationId="{00000000-0000-0000-0000-000000000000}"/>
          </ac:spMkLst>
        </pc:spChg>
        <pc:spChg chg="del">
          <ac:chgData name="Knaus Dominik" userId="01f9ae0a-5f77-41a3-8274-da4fa7e4882f" providerId="ADAL" clId="{74535FF0-85DE-4A22-B118-3327B5B04BFA}" dt="2022-10-27T06:42:30.537" v="89" actId="478"/>
          <ac:spMkLst>
            <pc:docMk/>
            <pc:sldMk cId="4256084680" sldId="528"/>
            <ac:spMk id="4" creationId="{9EED7B58-DF36-43B6-85B6-1D5827DB7CD4}"/>
          </ac:spMkLst>
        </pc:spChg>
        <pc:spChg chg="mod">
          <ac:chgData name="Knaus Dominik" userId="01f9ae0a-5f77-41a3-8274-da4fa7e4882f" providerId="ADAL" clId="{74535FF0-85DE-4A22-B118-3327B5B04BFA}" dt="2022-10-27T06:49:34.298" v="255" actId="553"/>
          <ac:spMkLst>
            <pc:docMk/>
            <pc:sldMk cId="4256084680" sldId="528"/>
            <ac:spMk id="9" creationId="{00000000-0000-0000-0000-000000000000}"/>
          </ac:spMkLst>
        </pc:spChg>
        <pc:picChg chg="add mod modCrop">
          <ac:chgData name="Knaus Dominik" userId="01f9ae0a-5f77-41a3-8274-da4fa7e4882f" providerId="ADAL" clId="{74535FF0-85DE-4A22-B118-3327B5B04BFA}" dt="2022-10-27T06:49:34.298" v="255" actId="553"/>
          <ac:picMkLst>
            <pc:docMk/>
            <pc:sldMk cId="4256084680" sldId="528"/>
            <ac:picMk id="6" creationId="{C6021DA3-DB17-C3DB-2489-FFD348D835EF}"/>
          </ac:picMkLst>
        </pc:picChg>
        <pc:picChg chg="add del mod">
          <ac:chgData name="Knaus Dominik" userId="01f9ae0a-5f77-41a3-8274-da4fa7e4882f" providerId="ADAL" clId="{74535FF0-85DE-4A22-B118-3327B5B04BFA}" dt="2022-10-27T06:48:32.971" v="243" actId="478"/>
          <ac:picMkLst>
            <pc:docMk/>
            <pc:sldMk cId="4256084680" sldId="528"/>
            <ac:picMk id="7" creationId="{A861E515-8485-A498-614D-20D85811C9A2}"/>
          </ac:picMkLst>
        </pc:picChg>
        <pc:picChg chg="add mod">
          <ac:chgData name="Knaus Dominik" userId="01f9ae0a-5f77-41a3-8274-da4fa7e4882f" providerId="ADAL" clId="{74535FF0-85DE-4A22-B118-3327B5B04BFA}" dt="2022-10-27T06:49:37.274" v="256" actId="552"/>
          <ac:picMkLst>
            <pc:docMk/>
            <pc:sldMk cId="4256084680" sldId="528"/>
            <ac:picMk id="8" creationId="{F5C3AFE2-C8CD-C2A8-4084-A74EACD1AC01}"/>
          </ac:picMkLst>
        </pc:picChg>
        <pc:picChg chg="add del mod">
          <ac:chgData name="Knaus Dominik" userId="01f9ae0a-5f77-41a3-8274-da4fa7e4882f" providerId="ADAL" clId="{74535FF0-85DE-4A22-B118-3327B5B04BFA}" dt="2022-10-27T06:44:35.862" v="203" actId="478"/>
          <ac:picMkLst>
            <pc:docMk/>
            <pc:sldMk cId="4256084680" sldId="528"/>
            <ac:picMk id="1026" creationId="{DFBAA96D-9FEC-F364-6BED-D1292A4A741F}"/>
          </ac:picMkLst>
        </pc:picChg>
        <pc:picChg chg="del">
          <ac:chgData name="Knaus Dominik" userId="01f9ae0a-5f77-41a3-8274-da4fa7e4882f" providerId="ADAL" clId="{74535FF0-85DE-4A22-B118-3327B5B04BFA}" dt="2022-10-27T06:44:37.164" v="204" actId="478"/>
          <ac:picMkLst>
            <pc:docMk/>
            <pc:sldMk cId="4256084680" sldId="528"/>
            <ac:picMk id="1028" creationId="{00000000-0000-0000-0000-000000000000}"/>
          </ac:picMkLst>
        </pc:picChg>
        <pc:picChg chg="del">
          <ac:chgData name="Knaus Dominik" userId="01f9ae0a-5f77-41a3-8274-da4fa7e4882f" providerId="ADAL" clId="{74535FF0-85DE-4A22-B118-3327B5B04BFA}" dt="2022-10-27T06:44:55.918" v="212" actId="478"/>
          <ac:picMkLst>
            <pc:docMk/>
            <pc:sldMk cId="4256084680" sldId="528"/>
            <ac:picMk id="1030" creationId="{00000000-0000-0000-0000-000000000000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5:58.901" v="8117" actId="12"/>
        <pc:sldMkLst>
          <pc:docMk/>
          <pc:sldMk cId="2212828034" sldId="1006"/>
        </pc:sldMkLst>
        <pc:spChg chg="mod">
          <ac:chgData name="Knaus Dominik" userId="01f9ae0a-5f77-41a3-8274-da4fa7e4882f" providerId="ADAL" clId="{74535FF0-85DE-4A22-B118-3327B5B04BFA}" dt="2022-11-03T12:45:58.901" v="8117" actId="12"/>
          <ac:spMkLst>
            <pc:docMk/>
            <pc:sldMk cId="2212828034" sldId="1006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38.503" v="7505" actId="20577"/>
          <ac:spMkLst>
            <pc:docMk/>
            <pc:sldMk cId="2212828034" sldId="1006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11.089" v="7997" actId="6549"/>
          <ac:spMkLst>
            <pc:docMk/>
            <pc:sldMk cId="2212828034" sldId="1006"/>
            <ac:spMk id="9" creationId="{2E8D59D8-AD9D-DF29-B10A-CBF41B850172}"/>
          </ac:spMkLst>
        </pc:spChg>
        <pc:picChg chg="add mod ord">
          <ac:chgData name="Knaus Dominik" userId="01f9ae0a-5f77-41a3-8274-da4fa7e4882f" providerId="ADAL" clId="{74535FF0-85DE-4A22-B118-3327B5B04BFA}" dt="2022-10-31T12:31:39.030" v="7031" actId="12789"/>
          <ac:picMkLst>
            <pc:docMk/>
            <pc:sldMk cId="2212828034" sldId="1006"/>
            <ac:picMk id="6" creationId="{7310E900-8CAC-647E-1677-19FE0FDB95E5}"/>
          </ac:picMkLst>
        </pc:picChg>
      </pc:sldChg>
      <pc:sldChg chg="delSp modSp del mod">
        <pc:chgData name="Knaus Dominik" userId="01f9ae0a-5f77-41a3-8274-da4fa7e4882f" providerId="ADAL" clId="{74535FF0-85DE-4A22-B118-3327B5B04BFA}" dt="2022-10-27T09:46:36.717" v="262" actId="2696"/>
        <pc:sldMkLst>
          <pc:docMk/>
          <pc:sldMk cId="4106771519" sldId="1006"/>
        </pc:sldMkLst>
        <pc:spChg chg="mod">
          <ac:chgData name="Knaus Dominik" userId="01f9ae0a-5f77-41a3-8274-da4fa7e4882f" providerId="ADAL" clId="{74535FF0-85DE-4A22-B118-3327B5B04BFA}" dt="2022-10-27T06:28:54.161" v="2" actId="12789"/>
          <ac:spMkLst>
            <pc:docMk/>
            <pc:sldMk cId="4106771519" sldId="1006"/>
            <ac:spMk id="8" creationId="{E65A0E87-781A-45E1-9F89-F0081A8E1809}"/>
          </ac:spMkLst>
        </pc:spChg>
        <pc:picChg chg="del">
          <ac:chgData name="Knaus Dominik" userId="01f9ae0a-5f77-41a3-8274-da4fa7e4882f" providerId="ADAL" clId="{74535FF0-85DE-4A22-B118-3327B5B04BFA}" dt="2022-10-27T06:28:49.389" v="1" actId="478"/>
          <ac:picMkLst>
            <pc:docMk/>
            <pc:sldMk cId="4106771519" sldId="1006"/>
            <ac:picMk id="2050" creationId="{EA4BF7F7-2F36-4B61-BF38-30A3E0BD3B0D}"/>
          </ac:picMkLst>
        </pc:picChg>
      </pc:sldChg>
      <pc:sldChg chg="addSp delSp modSp new del mod ord modClrScheme chgLayout">
        <pc:chgData name="Knaus Dominik" userId="01f9ae0a-5f77-41a3-8274-da4fa7e4882f" providerId="ADAL" clId="{74535FF0-85DE-4A22-B118-3327B5B04BFA}" dt="2022-10-27T06:40:29.338" v="8" actId="47"/>
        <pc:sldMkLst>
          <pc:docMk/>
          <pc:sldMk cId="1366201414" sldId="1007"/>
        </pc:sldMkLst>
        <pc:spChg chg="mod ord">
          <ac:chgData name="Knaus Dominik" userId="01f9ae0a-5f77-41a3-8274-da4fa7e4882f" providerId="ADAL" clId="{74535FF0-85DE-4A22-B118-3327B5B04BFA}" dt="2022-10-27T06:40:09.827" v="6" actId="700"/>
          <ac:spMkLst>
            <pc:docMk/>
            <pc:sldMk cId="1366201414" sldId="1007"/>
            <ac:spMk id="2" creationId="{C87358C7-C7FA-551E-8DC6-17131FAF4CE2}"/>
          </ac:spMkLst>
        </pc:spChg>
        <pc:spChg chg="del mod ord">
          <ac:chgData name="Knaus Dominik" userId="01f9ae0a-5f77-41a3-8274-da4fa7e4882f" providerId="ADAL" clId="{74535FF0-85DE-4A22-B118-3327B5B04BFA}" dt="2022-10-27T06:40:09.827" v="6" actId="700"/>
          <ac:spMkLst>
            <pc:docMk/>
            <pc:sldMk cId="1366201414" sldId="1007"/>
            <ac:spMk id="3" creationId="{CE53423B-8355-1ADD-32E3-D611C3414D66}"/>
          </ac:spMkLst>
        </pc:spChg>
        <pc:spChg chg="del mod ord">
          <ac:chgData name="Knaus Dominik" userId="01f9ae0a-5f77-41a3-8274-da4fa7e4882f" providerId="ADAL" clId="{74535FF0-85DE-4A22-B118-3327B5B04BFA}" dt="2022-10-27T06:40:09.827" v="6" actId="700"/>
          <ac:spMkLst>
            <pc:docMk/>
            <pc:sldMk cId="1366201414" sldId="1007"/>
            <ac:spMk id="4" creationId="{7BF40DFF-FFF0-2BBE-3F29-D9C4681E8989}"/>
          </ac:spMkLst>
        </pc:spChg>
        <pc:spChg chg="add mod ord">
          <ac:chgData name="Knaus Dominik" userId="01f9ae0a-5f77-41a3-8274-da4fa7e4882f" providerId="ADAL" clId="{74535FF0-85DE-4A22-B118-3327B5B04BFA}" dt="2022-10-27T06:40:09.827" v="6" actId="700"/>
          <ac:spMkLst>
            <pc:docMk/>
            <pc:sldMk cId="1366201414" sldId="1007"/>
            <ac:spMk id="5" creationId="{6FAC55F2-C3D3-9D67-570E-9AA6B7EEC294}"/>
          </ac:spMkLst>
        </pc:spChg>
        <pc:spChg chg="add mod ord">
          <ac:chgData name="Knaus Dominik" userId="01f9ae0a-5f77-41a3-8274-da4fa7e4882f" providerId="ADAL" clId="{74535FF0-85DE-4A22-B118-3327B5B04BFA}" dt="2022-10-27T06:40:09.827" v="6" actId="700"/>
          <ac:spMkLst>
            <pc:docMk/>
            <pc:sldMk cId="1366201414" sldId="1007"/>
            <ac:spMk id="6" creationId="{8A23EF3A-ADB2-CC94-4B20-CE7C9E9DA29A}"/>
          </ac:spMkLst>
        </pc:spChg>
      </pc:sldChg>
      <pc:sldChg chg="add del">
        <pc:chgData name="Knaus Dominik" userId="01f9ae0a-5f77-41a3-8274-da4fa7e4882f" providerId="ADAL" clId="{74535FF0-85DE-4A22-B118-3327B5B04BFA}" dt="2022-10-27T09:46:48.079" v="264" actId="47"/>
        <pc:sldMkLst>
          <pc:docMk/>
          <pc:sldMk cId="3474936160" sldId="1007"/>
        </pc:sldMkLst>
      </pc:sldChg>
      <pc:sldChg chg="add del">
        <pc:chgData name="Knaus Dominik" userId="01f9ae0a-5f77-41a3-8274-da4fa7e4882f" providerId="ADAL" clId="{74535FF0-85DE-4A22-B118-3327B5B04BFA}" dt="2022-10-27T09:46:48.079" v="264" actId="47"/>
        <pc:sldMkLst>
          <pc:docMk/>
          <pc:sldMk cId="3482411592" sldId="1008"/>
        </pc:sldMkLst>
      </pc:sldChg>
      <pc:sldChg chg="add del">
        <pc:chgData name="Knaus Dominik" userId="01f9ae0a-5f77-41a3-8274-da4fa7e4882f" providerId="ADAL" clId="{74535FF0-85DE-4A22-B118-3327B5B04BFA}" dt="2022-10-27T09:46:48.079" v="264" actId="47"/>
        <pc:sldMkLst>
          <pc:docMk/>
          <pc:sldMk cId="3427369773" sldId="1009"/>
        </pc:sldMkLst>
      </pc:sldChg>
      <pc:sldChg chg="add del">
        <pc:chgData name="Knaus Dominik" userId="01f9ae0a-5f77-41a3-8274-da4fa7e4882f" providerId="ADAL" clId="{74535FF0-85DE-4A22-B118-3327B5B04BFA}" dt="2022-10-27T09:46:22.169" v="260" actId="47"/>
        <pc:sldMkLst>
          <pc:docMk/>
          <pc:sldMk cId="1425275177" sldId="1010"/>
        </pc:sldMkLst>
      </pc:sldChg>
      <pc:sldChg chg="addSp modSp add mod ord">
        <pc:chgData name="Knaus Dominik" userId="01f9ae0a-5f77-41a3-8274-da4fa7e4882f" providerId="ADAL" clId="{74535FF0-85DE-4A22-B118-3327B5B04BFA}" dt="2022-11-03T12:46:37.406" v="8130" actId="12"/>
        <pc:sldMkLst>
          <pc:docMk/>
          <pc:sldMk cId="1748442159" sldId="1010"/>
        </pc:sldMkLst>
        <pc:spChg chg="mod">
          <ac:chgData name="Knaus Dominik" userId="01f9ae0a-5f77-41a3-8274-da4fa7e4882f" providerId="ADAL" clId="{74535FF0-85DE-4A22-B118-3327B5B04BFA}" dt="2022-11-03T12:46:37.406" v="8130" actId="12"/>
          <ac:spMkLst>
            <pc:docMk/>
            <pc:sldMk cId="1748442159" sldId="1010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23.483" v="7517" actId="20577"/>
          <ac:spMkLst>
            <pc:docMk/>
            <pc:sldMk cId="1748442159" sldId="1010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40.186" v="7989" actId="6549"/>
          <ac:spMkLst>
            <pc:docMk/>
            <pc:sldMk cId="1748442159" sldId="1010"/>
            <ac:spMk id="9" creationId="{28F40E2F-626D-F4AC-7541-14B059B10EA5}"/>
          </ac:spMkLst>
        </pc:spChg>
        <pc:picChg chg="add mod ord modCrop">
          <ac:chgData name="Knaus Dominik" userId="01f9ae0a-5f77-41a3-8274-da4fa7e4882f" providerId="ADAL" clId="{74535FF0-85DE-4A22-B118-3327B5B04BFA}" dt="2022-10-31T12:48:01.754" v="7140" actId="167"/>
          <ac:picMkLst>
            <pc:docMk/>
            <pc:sldMk cId="1748442159" sldId="1010"/>
            <ac:picMk id="6" creationId="{030F3E2C-DF62-2FBD-EA3A-B2C27182CD41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4:53.594" v="8096" actId="20577"/>
        <pc:sldMkLst>
          <pc:docMk/>
          <pc:sldMk cId="871127511" sldId="1011"/>
        </pc:sldMkLst>
        <pc:spChg chg="mod">
          <ac:chgData name="Knaus Dominik" userId="01f9ae0a-5f77-41a3-8274-da4fa7e4882f" providerId="ADAL" clId="{74535FF0-85DE-4A22-B118-3327B5B04BFA}" dt="2022-11-03T12:44:53.594" v="8096" actId="20577"/>
          <ac:spMkLst>
            <pc:docMk/>
            <pc:sldMk cId="871127511" sldId="1011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08:06:45.151" v="6806" actId="20577"/>
          <ac:spMkLst>
            <pc:docMk/>
            <pc:sldMk cId="871127511" sldId="1011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6:09.792" v="8009" actId="20577"/>
          <ac:spMkLst>
            <pc:docMk/>
            <pc:sldMk cId="871127511" sldId="1011"/>
            <ac:spMk id="9" creationId="{FC1B13F3-85E5-E5F4-1E1B-8BC34C0B1939}"/>
          </ac:spMkLst>
        </pc:spChg>
        <pc:picChg chg="add mod ord">
          <ac:chgData name="Knaus Dominik" userId="01f9ae0a-5f77-41a3-8274-da4fa7e4882f" providerId="ADAL" clId="{74535FF0-85DE-4A22-B118-3327B5B04BFA}" dt="2022-10-31T08:38:34.341" v="6916" actId="167"/>
          <ac:picMkLst>
            <pc:docMk/>
            <pc:sldMk cId="871127511" sldId="1011"/>
            <ac:picMk id="6" creationId="{2F8DE6F5-A08A-73E3-B79F-7764BBDB6551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43.120" v="8132" actId="12"/>
        <pc:sldMkLst>
          <pc:docMk/>
          <pc:sldMk cId="3706211137" sldId="1012"/>
        </pc:sldMkLst>
        <pc:spChg chg="mod">
          <ac:chgData name="Knaus Dominik" userId="01f9ae0a-5f77-41a3-8274-da4fa7e4882f" providerId="ADAL" clId="{74535FF0-85DE-4A22-B118-3327B5B04BFA}" dt="2022-11-03T12:46:43.120" v="8132" actId="12"/>
          <ac:spMkLst>
            <pc:docMk/>
            <pc:sldMk cId="3706211137" sldId="1012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28.207" v="7519" actId="20577"/>
          <ac:spMkLst>
            <pc:docMk/>
            <pc:sldMk cId="3706211137" sldId="1012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35.516" v="7988" actId="6549"/>
          <ac:spMkLst>
            <pc:docMk/>
            <pc:sldMk cId="3706211137" sldId="1012"/>
            <ac:spMk id="9" creationId="{A257AD68-2C75-EFF8-C391-9FAE47A66796}"/>
          </ac:spMkLst>
        </pc:spChg>
        <pc:picChg chg="add mod ord modCrop">
          <ac:chgData name="Knaus Dominik" userId="01f9ae0a-5f77-41a3-8274-da4fa7e4882f" providerId="ADAL" clId="{74535FF0-85DE-4A22-B118-3327B5B04BFA}" dt="2022-10-31T12:49:53.485" v="7145" actId="167"/>
          <ac:picMkLst>
            <pc:docMk/>
            <pc:sldMk cId="3706211137" sldId="1012"/>
            <ac:picMk id="6" creationId="{E4F5DA34-06F4-132E-F914-F500C9A25100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4:59.708" v="8098" actId="12"/>
        <pc:sldMkLst>
          <pc:docMk/>
          <pc:sldMk cId="1425275177" sldId="1013"/>
        </pc:sldMkLst>
        <pc:spChg chg="mod">
          <ac:chgData name="Knaus Dominik" userId="01f9ae0a-5f77-41a3-8274-da4fa7e4882f" providerId="ADAL" clId="{74535FF0-85DE-4A22-B118-3327B5B04BFA}" dt="2022-11-03T12:44:59.708" v="8098" actId="12"/>
          <ac:spMkLst>
            <pc:docMk/>
            <pc:sldMk cId="1425275177" sldId="1013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08:06:48.616" v="6807" actId="20577"/>
          <ac:spMkLst>
            <pc:docMk/>
            <pc:sldMk cId="1425275177" sldId="1013"/>
            <ac:spMk id="4" creationId="{17A931CD-02EF-4626-BA9A-994061B765EF}"/>
          </ac:spMkLst>
        </pc:spChg>
        <pc:spChg chg="add mod ord">
          <ac:chgData name="Knaus Dominik" userId="01f9ae0a-5f77-41a3-8274-da4fa7e4882f" providerId="ADAL" clId="{74535FF0-85DE-4A22-B118-3327B5B04BFA}" dt="2022-11-03T09:36:03.666" v="8005" actId="6549"/>
          <ac:spMkLst>
            <pc:docMk/>
            <pc:sldMk cId="1425275177" sldId="1013"/>
            <ac:spMk id="6" creationId="{812F85F7-7606-F35C-DE28-6E8E0D83AEE5}"/>
          </ac:spMkLst>
        </pc:spChg>
        <pc:spChg chg="ord">
          <ac:chgData name="Knaus Dominik" userId="01f9ae0a-5f77-41a3-8274-da4fa7e4882f" providerId="ADAL" clId="{74535FF0-85DE-4A22-B118-3327B5B04BFA}" dt="2022-10-31T13:12:25.188" v="7243" actId="166"/>
          <ac:spMkLst>
            <pc:docMk/>
            <pc:sldMk cId="1425275177" sldId="1013"/>
            <ac:spMk id="8" creationId="{E65A0E87-781A-45E1-9F89-F0081A8E1809}"/>
          </ac:spMkLst>
        </pc:spChg>
        <pc:picChg chg="add mod ord modCrop">
          <ac:chgData name="Knaus Dominik" userId="01f9ae0a-5f77-41a3-8274-da4fa7e4882f" providerId="ADAL" clId="{74535FF0-85DE-4A22-B118-3327B5B04BFA}" dt="2022-10-31T08:40:39.494" v="6937" actId="167"/>
          <ac:picMkLst>
            <pc:docMk/>
            <pc:sldMk cId="1425275177" sldId="1013"/>
            <ac:picMk id="9" creationId="{C54E5F61-C977-6E0A-DCAF-A6539A680F0E}"/>
          </ac:picMkLst>
        </pc:picChg>
      </pc:sldChg>
      <pc:sldChg chg="new del">
        <pc:chgData name="Knaus Dominik" userId="01f9ae0a-5f77-41a3-8274-da4fa7e4882f" providerId="ADAL" clId="{74535FF0-85DE-4A22-B118-3327B5B04BFA}" dt="2022-10-27T12:17:18.499" v="290" actId="47"/>
        <pc:sldMkLst>
          <pc:docMk/>
          <pc:sldMk cId="5759119" sldId="1014"/>
        </pc:sldMkLst>
      </pc:sldChg>
      <pc:sldChg chg="addSp modSp add mod ord">
        <pc:chgData name="Knaus Dominik" userId="01f9ae0a-5f77-41a3-8274-da4fa7e4882f" providerId="ADAL" clId="{74535FF0-85DE-4A22-B118-3327B5B04BFA}" dt="2022-11-03T12:45:09.485" v="8101" actId="12"/>
        <pc:sldMkLst>
          <pc:docMk/>
          <pc:sldMk cId="1767557100" sldId="1014"/>
        </pc:sldMkLst>
        <pc:spChg chg="mod">
          <ac:chgData name="Knaus Dominik" userId="01f9ae0a-5f77-41a3-8274-da4fa7e4882f" providerId="ADAL" clId="{74535FF0-85DE-4A22-B118-3327B5B04BFA}" dt="2022-11-03T12:45:09.485" v="8101" actId="12"/>
          <ac:spMkLst>
            <pc:docMk/>
            <pc:sldMk cId="1767557100" sldId="1014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08:06:52.346" v="6808" actId="20577"/>
          <ac:spMkLst>
            <pc:docMk/>
            <pc:sldMk cId="1767557100" sldId="1014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42.137" v="8004" actId="6549"/>
          <ac:spMkLst>
            <pc:docMk/>
            <pc:sldMk cId="1767557100" sldId="1014"/>
            <ac:spMk id="9" creationId="{44A48BB9-A0FC-0050-6788-FF6AF7DA9010}"/>
          </ac:spMkLst>
        </pc:spChg>
        <pc:picChg chg="add mod ord">
          <ac:chgData name="Knaus Dominik" userId="01f9ae0a-5f77-41a3-8274-da4fa7e4882f" providerId="ADAL" clId="{74535FF0-85DE-4A22-B118-3327B5B04BFA}" dt="2022-10-31T08:42:38.355" v="6950" actId="167"/>
          <ac:picMkLst>
            <pc:docMk/>
            <pc:sldMk cId="1767557100" sldId="1014"/>
            <ac:picMk id="6" creationId="{1E9F0834-40F9-D5CE-D584-14A9D95848CD}"/>
          </ac:picMkLst>
        </pc:picChg>
      </pc:sldChg>
      <pc:sldChg chg="addSp delSp modSp add mod ord">
        <pc:chgData name="Knaus Dominik" userId="01f9ae0a-5f77-41a3-8274-da4fa7e4882f" providerId="ADAL" clId="{74535FF0-85DE-4A22-B118-3327B5B04BFA}" dt="2022-11-03T12:45:14.338" v="8103" actId="12"/>
        <pc:sldMkLst>
          <pc:docMk/>
          <pc:sldMk cId="1041236010" sldId="1015"/>
        </pc:sldMkLst>
        <pc:spChg chg="mod">
          <ac:chgData name="Knaus Dominik" userId="01f9ae0a-5f77-41a3-8274-da4fa7e4882f" providerId="ADAL" clId="{74535FF0-85DE-4A22-B118-3327B5B04BFA}" dt="2022-11-03T12:45:14.338" v="8103" actId="12"/>
          <ac:spMkLst>
            <pc:docMk/>
            <pc:sldMk cId="1041236010" sldId="1015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08:06:56.402" v="6809" actId="20577"/>
          <ac:spMkLst>
            <pc:docMk/>
            <pc:sldMk cId="1041236010" sldId="1015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38.305" v="8003" actId="6549"/>
          <ac:spMkLst>
            <pc:docMk/>
            <pc:sldMk cId="1041236010" sldId="1015"/>
            <ac:spMk id="6" creationId="{8E921D98-37BA-8A5B-57C3-38E52D3325D2}"/>
          </ac:spMkLst>
        </pc:spChg>
        <pc:spChg chg="add del mod">
          <ac:chgData name="Knaus Dominik" userId="01f9ae0a-5f77-41a3-8274-da4fa7e4882f" providerId="ADAL" clId="{74535FF0-85DE-4A22-B118-3327B5B04BFA}" dt="2022-11-03T09:51:40.242" v="8058" actId="478"/>
          <ac:spMkLst>
            <pc:docMk/>
            <pc:sldMk cId="1041236010" sldId="1015"/>
            <ac:spMk id="10" creationId="{A6F65B3A-C2D0-922C-33AC-116F2209C452}"/>
          </ac:spMkLst>
        </pc:spChg>
        <pc:spChg chg="add del mod">
          <ac:chgData name="Knaus Dominik" userId="01f9ae0a-5f77-41a3-8274-da4fa7e4882f" providerId="ADAL" clId="{74535FF0-85DE-4A22-B118-3327B5B04BFA}" dt="2022-11-03T09:51:40.242" v="8058" actId="478"/>
          <ac:spMkLst>
            <pc:docMk/>
            <pc:sldMk cId="1041236010" sldId="1015"/>
            <ac:spMk id="14" creationId="{6B0C3F40-FCD0-C727-55D0-C4B5BEAEF0C0}"/>
          </ac:spMkLst>
        </pc:spChg>
        <pc:picChg chg="add del mod">
          <ac:chgData name="Knaus Dominik" userId="01f9ae0a-5f77-41a3-8274-da4fa7e4882f" providerId="ADAL" clId="{74535FF0-85DE-4A22-B118-3327B5B04BFA}" dt="2022-11-03T09:51:40.242" v="8058" actId="478"/>
          <ac:picMkLst>
            <pc:docMk/>
            <pc:sldMk cId="1041236010" sldId="1015"/>
            <ac:picMk id="7" creationId="{2AFC8DE5-4A9B-B163-40A9-A1AC6725746F}"/>
          </ac:picMkLst>
        </pc:picChg>
        <pc:picChg chg="add mod ord modCrop">
          <ac:chgData name="Knaus Dominik" userId="01f9ae0a-5f77-41a3-8274-da4fa7e4882f" providerId="ADAL" clId="{74535FF0-85DE-4A22-B118-3327B5B04BFA}" dt="2022-10-31T08:45:01.943" v="6958" actId="167"/>
          <ac:picMkLst>
            <pc:docMk/>
            <pc:sldMk cId="1041236010" sldId="1015"/>
            <ac:picMk id="9" creationId="{94A21875-470B-6851-798B-2290125851BD}"/>
          </ac:picMkLst>
        </pc:picChg>
        <pc:picChg chg="add del">
          <ac:chgData name="Knaus Dominik" userId="01f9ae0a-5f77-41a3-8274-da4fa7e4882f" providerId="ADAL" clId="{74535FF0-85DE-4A22-B118-3327B5B04BFA}" dt="2022-11-03T09:37:41.390" v="8011" actId="478"/>
          <ac:picMkLst>
            <pc:docMk/>
            <pc:sldMk cId="1041236010" sldId="1015"/>
            <ac:picMk id="1026" creationId="{538E00DF-3C7F-4EA1-7389-5FCD536F674D}"/>
          </ac:picMkLst>
        </pc:picChg>
        <pc:cxnChg chg="add del mod">
          <ac:chgData name="Knaus Dominik" userId="01f9ae0a-5f77-41a3-8274-da4fa7e4882f" providerId="ADAL" clId="{74535FF0-85DE-4A22-B118-3327B5B04BFA}" dt="2022-11-03T09:51:40.242" v="8058" actId="478"/>
          <ac:cxnSpMkLst>
            <pc:docMk/>
            <pc:sldMk cId="1041236010" sldId="1015"/>
            <ac:cxnSpMk id="12" creationId="{6D56AB88-CAD8-19A5-DCF0-96EDD7D92083}"/>
          </ac:cxnSpMkLst>
        </pc:cxnChg>
      </pc:sldChg>
      <pc:sldChg chg="addSp modSp add mod ord">
        <pc:chgData name="Knaus Dominik" userId="01f9ae0a-5f77-41a3-8274-da4fa7e4882f" providerId="ADAL" clId="{74535FF0-85DE-4A22-B118-3327B5B04BFA}" dt="2022-11-03T12:45:30.036" v="8107" actId="12"/>
        <pc:sldMkLst>
          <pc:docMk/>
          <pc:sldMk cId="466755000" sldId="1016"/>
        </pc:sldMkLst>
        <pc:spChg chg="mod">
          <ac:chgData name="Knaus Dominik" userId="01f9ae0a-5f77-41a3-8274-da4fa7e4882f" providerId="ADAL" clId="{74535FF0-85DE-4A22-B118-3327B5B04BFA}" dt="2022-11-03T12:45:30.036" v="8107" actId="12"/>
          <ac:spMkLst>
            <pc:docMk/>
            <pc:sldMk cId="466755000" sldId="1016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19.856" v="7497" actId="20577"/>
          <ac:spMkLst>
            <pc:docMk/>
            <pc:sldMk cId="466755000" sldId="1016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29.207" v="8001" actId="6549"/>
          <ac:spMkLst>
            <pc:docMk/>
            <pc:sldMk cId="466755000" sldId="1016"/>
            <ac:spMk id="6" creationId="{8819E73D-2088-F183-E76E-871AD4659F12}"/>
          </ac:spMkLst>
        </pc:spChg>
        <pc:picChg chg="add mod ord modCrop">
          <ac:chgData name="Knaus Dominik" userId="01f9ae0a-5f77-41a3-8274-da4fa7e4882f" providerId="ADAL" clId="{74535FF0-85DE-4A22-B118-3327B5B04BFA}" dt="2022-10-31T08:52:11.106" v="6994" actId="167"/>
          <ac:picMkLst>
            <pc:docMk/>
            <pc:sldMk cId="466755000" sldId="1016"/>
            <ac:picMk id="9" creationId="{FB7CC5D1-B1BA-3E40-B724-D006D9C361C3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5:36.976" v="8109" actId="12"/>
        <pc:sldMkLst>
          <pc:docMk/>
          <pc:sldMk cId="3607132516" sldId="1017"/>
        </pc:sldMkLst>
        <pc:spChg chg="mod">
          <ac:chgData name="Knaus Dominik" userId="01f9ae0a-5f77-41a3-8274-da4fa7e4882f" providerId="ADAL" clId="{74535FF0-85DE-4A22-B118-3327B5B04BFA}" dt="2022-11-03T12:45:36.976" v="8109" actId="12"/>
          <ac:spMkLst>
            <pc:docMk/>
            <pc:sldMk cId="3607132516" sldId="1017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25.992" v="7499" actId="20577"/>
          <ac:spMkLst>
            <pc:docMk/>
            <pc:sldMk cId="3607132516" sldId="1017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24.721" v="8000" actId="6549"/>
          <ac:spMkLst>
            <pc:docMk/>
            <pc:sldMk cId="3607132516" sldId="1017"/>
            <ac:spMk id="9" creationId="{F92558E0-E0CC-A822-117C-4DE2CA5387E0}"/>
          </ac:spMkLst>
        </pc:spChg>
        <pc:picChg chg="add mod ord">
          <ac:chgData name="Knaus Dominik" userId="01f9ae0a-5f77-41a3-8274-da4fa7e4882f" providerId="ADAL" clId="{74535FF0-85DE-4A22-B118-3327B5B04BFA}" dt="2022-10-31T08:55:16.556" v="6999" actId="167"/>
          <ac:picMkLst>
            <pc:docMk/>
            <pc:sldMk cId="3607132516" sldId="1017"/>
            <ac:picMk id="6" creationId="{4688BA31-A2F7-4D9C-52B6-3EF2A7FD3782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09:34:31.715" v="7987" actId="6549"/>
        <pc:sldMkLst>
          <pc:docMk/>
          <pc:sldMk cId="1393229776" sldId="1018"/>
        </pc:sldMkLst>
        <pc:spChg chg="mod">
          <ac:chgData name="Knaus Dominik" userId="01f9ae0a-5f77-41a3-8274-da4fa7e4882f" providerId="ADAL" clId="{74535FF0-85DE-4A22-B118-3327B5B04BFA}" dt="2022-10-31T07:07:36.848" v="2698" actId="12"/>
          <ac:spMkLst>
            <pc:docMk/>
            <pc:sldMk cId="1393229776" sldId="1018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32.318" v="7520" actId="20577"/>
          <ac:spMkLst>
            <pc:docMk/>
            <pc:sldMk cId="1393229776" sldId="1018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31.715" v="7987" actId="6549"/>
          <ac:spMkLst>
            <pc:docMk/>
            <pc:sldMk cId="1393229776" sldId="1018"/>
            <ac:spMk id="9" creationId="{A9FB4832-4494-01B0-B275-31BE59663107}"/>
          </ac:spMkLst>
        </pc:spChg>
        <pc:picChg chg="add mod ord">
          <ac:chgData name="Knaus Dominik" userId="01f9ae0a-5f77-41a3-8274-da4fa7e4882f" providerId="ADAL" clId="{74535FF0-85DE-4A22-B118-3327B5B04BFA}" dt="2022-10-31T12:51:03.587" v="7155" actId="167"/>
          <ac:picMkLst>
            <pc:docMk/>
            <pc:sldMk cId="1393229776" sldId="1018"/>
            <ac:picMk id="6" creationId="{A464C10A-9840-4FBF-4F05-DB557C1AE855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09:34:44.314" v="7990" actId="6549"/>
        <pc:sldMkLst>
          <pc:docMk/>
          <pc:sldMk cId="2548359287" sldId="1019"/>
        </pc:sldMkLst>
        <pc:spChg chg="mod">
          <ac:chgData name="Knaus Dominik" userId="01f9ae0a-5f77-41a3-8274-da4fa7e4882f" providerId="ADAL" clId="{74535FF0-85DE-4A22-B118-3327B5B04BFA}" dt="2022-10-31T07:08:47.342" v="2947" actId="20577"/>
          <ac:spMkLst>
            <pc:docMk/>
            <pc:sldMk cId="2548359287" sldId="1019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19.487" v="7515" actId="20577"/>
          <ac:spMkLst>
            <pc:docMk/>
            <pc:sldMk cId="2548359287" sldId="1019"/>
            <ac:spMk id="4" creationId="{17A931CD-02EF-4626-BA9A-994061B765EF}"/>
          </ac:spMkLst>
        </pc:spChg>
        <pc:spChg chg="add mod ord">
          <ac:chgData name="Knaus Dominik" userId="01f9ae0a-5f77-41a3-8274-da4fa7e4882f" providerId="ADAL" clId="{74535FF0-85DE-4A22-B118-3327B5B04BFA}" dt="2022-11-03T09:34:44.314" v="7990" actId="6549"/>
          <ac:spMkLst>
            <pc:docMk/>
            <pc:sldMk cId="2548359287" sldId="1019"/>
            <ac:spMk id="6" creationId="{7BE64938-B1A1-33D3-E09B-C7785C70CC1F}"/>
          </ac:spMkLst>
        </pc:spChg>
        <pc:picChg chg="add mod ord">
          <ac:chgData name="Knaus Dominik" userId="01f9ae0a-5f77-41a3-8274-da4fa7e4882f" providerId="ADAL" clId="{74535FF0-85DE-4A22-B118-3327B5B04BFA}" dt="2022-10-31T12:44:34.515" v="7125" actId="167"/>
          <ac:picMkLst>
            <pc:docMk/>
            <pc:sldMk cId="2548359287" sldId="1019"/>
            <ac:picMk id="9" creationId="{366B9725-2FBE-C6A8-6E4F-D8B411C08E8B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5:53.403" v="8115" actId="12"/>
        <pc:sldMkLst>
          <pc:docMk/>
          <pc:sldMk cId="1438105863" sldId="1020"/>
        </pc:sldMkLst>
        <pc:spChg chg="mod">
          <ac:chgData name="Knaus Dominik" userId="01f9ae0a-5f77-41a3-8274-da4fa7e4882f" providerId="ADAL" clId="{74535FF0-85DE-4A22-B118-3327B5B04BFA}" dt="2022-11-03T12:45:53.403" v="8115" actId="12"/>
          <ac:spMkLst>
            <pc:docMk/>
            <pc:sldMk cId="1438105863" sldId="1020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34.568" v="7504" actId="20577"/>
          <ac:spMkLst>
            <pc:docMk/>
            <pc:sldMk cId="1438105863" sldId="1020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16.292" v="7998" actId="6549"/>
          <ac:spMkLst>
            <pc:docMk/>
            <pc:sldMk cId="1438105863" sldId="1020"/>
            <ac:spMk id="9" creationId="{D9443EBC-4B65-5768-F75F-9F4745DA5721}"/>
          </ac:spMkLst>
        </pc:spChg>
        <pc:picChg chg="add mod ord modCrop">
          <ac:chgData name="Knaus Dominik" userId="01f9ae0a-5f77-41a3-8274-da4fa7e4882f" providerId="ADAL" clId="{74535FF0-85DE-4A22-B118-3327B5B04BFA}" dt="2022-10-31T12:30:24.521" v="7021" actId="167"/>
          <ac:picMkLst>
            <pc:docMk/>
            <pc:sldMk cId="1438105863" sldId="1020"/>
            <ac:picMk id="6" creationId="{36259161-C77A-DEC7-AAF1-0F6BBB7ECC7A}"/>
          </ac:picMkLst>
        </pc:picChg>
      </pc:sldChg>
      <pc:sldChg chg="addSp modSp add mod">
        <pc:chgData name="Knaus Dominik" userId="01f9ae0a-5f77-41a3-8274-da4fa7e4882f" providerId="ADAL" clId="{74535FF0-85DE-4A22-B118-3327B5B04BFA}" dt="2022-11-03T12:47:05.396" v="8140" actId="12"/>
        <pc:sldMkLst>
          <pc:docMk/>
          <pc:sldMk cId="3665469084" sldId="1021"/>
        </pc:sldMkLst>
        <pc:spChg chg="mod">
          <ac:chgData name="Knaus Dominik" userId="01f9ae0a-5f77-41a3-8274-da4fa7e4882f" providerId="ADAL" clId="{74535FF0-85DE-4A22-B118-3327B5B04BFA}" dt="2022-11-03T12:47:05.396" v="8140" actId="12"/>
          <ac:spMkLst>
            <pc:docMk/>
            <pc:sldMk cId="3665469084" sldId="1021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50.963" v="7527" actId="20577"/>
          <ac:spMkLst>
            <pc:docMk/>
            <pc:sldMk cId="3665469084" sldId="1021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14.995" v="7983" actId="6549"/>
          <ac:spMkLst>
            <pc:docMk/>
            <pc:sldMk cId="3665469084" sldId="1021"/>
            <ac:spMk id="6" creationId="{25B8FAFF-05F0-1D97-103F-18B0280E2118}"/>
          </ac:spMkLst>
        </pc:spChg>
        <pc:picChg chg="add mod ord modCrop">
          <ac:chgData name="Knaus Dominik" userId="01f9ae0a-5f77-41a3-8274-da4fa7e4882f" providerId="ADAL" clId="{74535FF0-85DE-4A22-B118-3327B5B04BFA}" dt="2022-10-31T13:06:35.245" v="7211" actId="167"/>
          <ac:picMkLst>
            <pc:docMk/>
            <pc:sldMk cId="3665469084" sldId="1021"/>
            <ac:picMk id="9" creationId="{3BC630A4-ED7D-3AD1-685A-DE4A19223F65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59.231" v="8138" actId="12"/>
        <pc:sldMkLst>
          <pc:docMk/>
          <pc:sldMk cId="101395539" sldId="1022"/>
        </pc:sldMkLst>
        <pc:spChg chg="mod">
          <ac:chgData name="Knaus Dominik" userId="01f9ae0a-5f77-41a3-8274-da4fa7e4882f" providerId="ADAL" clId="{74535FF0-85DE-4A22-B118-3327B5B04BFA}" dt="2022-11-03T12:46:59.231" v="8138" actId="12"/>
          <ac:spMkLst>
            <pc:docMk/>
            <pc:sldMk cId="101395539" sldId="1022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41.605" v="7522" actId="20577"/>
          <ac:spMkLst>
            <pc:docMk/>
            <pc:sldMk cId="101395539" sldId="1022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23.752" v="7985" actId="6549"/>
          <ac:spMkLst>
            <pc:docMk/>
            <pc:sldMk cId="101395539" sldId="1022"/>
            <ac:spMk id="9" creationId="{E9527310-3316-50F4-7DA2-A11F33913C47}"/>
          </ac:spMkLst>
        </pc:spChg>
        <pc:picChg chg="add mod ord modCrop">
          <ac:chgData name="Knaus Dominik" userId="01f9ae0a-5f77-41a3-8274-da4fa7e4882f" providerId="ADAL" clId="{74535FF0-85DE-4A22-B118-3327B5B04BFA}" dt="2022-10-31T12:59:10.497" v="7188" actId="167"/>
          <ac:picMkLst>
            <pc:docMk/>
            <pc:sldMk cId="101395539" sldId="1022"/>
            <ac:picMk id="6" creationId="{B00CB823-B5FC-4DD3-4522-E2378EC45D17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5:45.156" v="8113" actId="12"/>
        <pc:sldMkLst>
          <pc:docMk/>
          <pc:sldMk cId="3156939712" sldId="1023"/>
        </pc:sldMkLst>
        <pc:spChg chg="mod">
          <ac:chgData name="Knaus Dominik" userId="01f9ae0a-5f77-41a3-8274-da4fa7e4882f" providerId="ADAL" clId="{74535FF0-85DE-4A22-B118-3327B5B04BFA}" dt="2022-11-03T12:45:45.156" v="8113" actId="12"/>
          <ac:spMkLst>
            <pc:docMk/>
            <pc:sldMk cId="3156939712" sldId="1023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29.888" v="7502" actId="20577"/>
          <ac:spMkLst>
            <pc:docMk/>
            <pc:sldMk cId="3156939712" sldId="1023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21.643" v="7999" actId="6549"/>
          <ac:spMkLst>
            <pc:docMk/>
            <pc:sldMk cId="3156939712" sldId="1023"/>
            <ac:spMk id="6" creationId="{E3B9225C-A168-30E1-0D0C-1481DD3C0CEB}"/>
          </ac:spMkLst>
        </pc:spChg>
        <pc:picChg chg="add mod ord modCrop">
          <ac:chgData name="Knaus Dominik" userId="01f9ae0a-5f77-41a3-8274-da4fa7e4882f" providerId="ADAL" clId="{74535FF0-85DE-4A22-B118-3327B5B04BFA}" dt="2022-10-31T12:28:05.573" v="7014" actId="167"/>
          <ac:picMkLst>
            <pc:docMk/>
            <pc:sldMk cId="3156939712" sldId="1023"/>
            <ac:picMk id="9" creationId="{D4540723-01B5-C1CC-9408-C423D3B1917C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09.708" v="8121" actId="12"/>
        <pc:sldMkLst>
          <pc:docMk/>
          <pc:sldMk cId="1732201985" sldId="1024"/>
        </pc:sldMkLst>
        <pc:spChg chg="mod">
          <ac:chgData name="Knaus Dominik" userId="01f9ae0a-5f77-41a3-8274-da4fa7e4882f" providerId="ADAL" clId="{74535FF0-85DE-4A22-B118-3327B5B04BFA}" dt="2022-11-03T12:46:09.708" v="8121" actId="12"/>
          <ac:spMkLst>
            <pc:docMk/>
            <pc:sldMk cId="1732201985" sldId="1024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45.685" v="7507" actId="20577"/>
          <ac:spMkLst>
            <pc:docMk/>
            <pc:sldMk cId="1732201985" sldId="1024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03.525" v="7995" actId="6549"/>
          <ac:spMkLst>
            <pc:docMk/>
            <pc:sldMk cId="1732201985" sldId="1024"/>
            <ac:spMk id="6" creationId="{C41751E2-9CE0-B6AD-B280-5518BAC07D43}"/>
          </ac:spMkLst>
        </pc:spChg>
        <pc:picChg chg="add mod ord modCrop">
          <ac:chgData name="Knaus Dominik" userId="01f9ae0a-5f77-41a3-8274-da4fa7e4882f" providerId="ADAL" clId="{74535FF0-85DE-4A22-B118-3327B5B04BFA}" dt="2022-10-31T12:36:52.469" v="7059" actId="167"/>
          <ac:picMkLst>
            <pc:docMk/>
            <pc:sldMk cId="1732201985" sldId="1024"/>
            <ac:picMk id="9" creationId="{6F2748AC-A09B-D84D-C947-FD121A23BFA4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14.116" v="8122" actId="12"/>
        <pc:sldMkLst>
          <pc:docMk/>
          <pc:sldMk cId="1370057160" sldId="1025"/>
        </pc:sldMkLst>
        <pc:spChg chg="mod">
          <ac:chgData name="Knaus Dominik" userId="01f9ae0a-5f77-41a3-8274-da4fa7e4882f" providerId="ADAL" clId="{74535FF0-85DE-4A22-B118-3327B5B04BFA}" dt="2022-11-03T12:46:14.116" v="8122" actId="12"/>
          <ac:spMkLst>
            <pc:docMk/>
            <pc:sldMk cId="1370057160" sldId="1025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50.064" v="7508" actId="20577"/>
          <ac:spMkLst>
            <pc:docMk/>
            <pc:sldMk cId="1370057160" sldId="1025"/>
            <ac:spMk id="4" creationId="{17A931CD-02EF-4626-BA9A-994061B765EF}"/>
          </ac:spMkLst>
        </pc:spChg>
        <pc:spChg chg="add mod ord">
          <ac:chgData name="Knaus Dominik" userId="01f9ae0a-5f77-41a3-8274-da4fa7e4882f" providerId="ADAL" clId="{74535FF0-85DE-4A22-B118-3327B5B04BFA}" dt="2022-11-03T09:34:59.057" v="7994" actId="6549"/>
          <ac:spMkLst>
            <pc:docMk/>
            <pc:sldMk cId="1370057160" sldId="1025"/>
            <ac:spMk id="6" creationId="{394EC723-6F4B-87F2-B86A-6381759E6ABC}"/>
          </ac:spMkLst>
        </pc:spChg>
        <pc:picChg chg="add mod ord modCrop">
          <ac:chgData name="Knaus Dominik" userId="01f9ae0a-5f77-41a3-8274-da4fa7e4882f" providerId="ADAL" clId="{74535FF0-85DE-4A22-B118-3327B5B04BFA}" dt="2022-10-31T12:38:21.211" v="7076" actId="167"/>
          <ac:picMkLst>
            <pc:docMk/>
            <pc:sldMk cId="1370057160" sldId="1025"/>
            <ac:picMk id="9" creationId="{E78DA7F9-A94E-7E1C-1B16-7927D1B02D20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29.637" v="8128" actId="12"/>
        <pc:sldMkLst>
          <pc:docMk/>
          <pc:sldMk cId="1195622546" sldId="1026"/>
        </pc:sldMkLst>
        <pc:spChg chg="mod">
          <ac:chgData name="Knaus Dominik" userId="01f9ae0a-5f77-41a3-8274-da4fa7e4882f" providerId="ADAL" clId="{74535FF0-85DE-4A22-B118-3327B5B04BFA}" dt="2022-11-03T12:46:29.637" v="8128" actId="12"/>
          <ac:spMkLst>
            <pc:docMk/>
            <pc:sldMk cId="1195622546" sldId="1026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02.159" v="7511" actId="20577"/>
          <ac:spMkLst>
            <pc:docMk/>
            <pc:sldMk cId="1195622546" sldId="1026"/>
            <ac:spMk id="4" creationId="{17A931CD-02EF-4626-BA9A-994061B765EF}"/>
          </ac:spMkLst>
        </pc:spChg>
        <pc:spChg chg="add mod ord">
          <ac:chgData name="Knaus Dominik" userId="01f9ae0a-5f77-41a3-8274-da4fa7e4882f" providerId="ADAL" clId="{74535FF0-85DE-4A22-B118-3327B5B04BFA}" dt="2022-11-03T09:34:47.833" v="7991" actId="6549"/>
          <ac:spMkLst>
            <pc:docMk/>
            <pc:sldMk cId="1195622546" sldId="1026"/>
            <ac:spMk id="6" creationId="{0771B0C2-BBC1-5908-8549-8897DD65FF8F}"/>
          </ac:spMkLst>
        </pc:spChg>
        <pc:picChg chg="add mod ord modCrop">
          <ac:chgData name="Knaus Dominik" userId="01f9ae0a-5f77-41a3-8274-da4fa7e4882f" providerId="ADAL" clId="{74535FF0-85DE-4A22-B118-3327B5B04BFA}" dt="2022-10-31T12:42:58.998" v="7111" actId="167"/>
          <ac:picMkLst>
            <pc:docMk/>
            <pc:sldMk cId="1195622546" sldId="1026"/>
            <ac:picMk id="9" creationId="{A04EBF53-04A9-C803-5376-C2ABD665B802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26.106" v="8126" actId="12"/>
        <pc:sldMkLst>
          <pc:docMk/>
          <pc:sldMk cId="3684783459" sldId="1027"/>
        </pc:sldMkLst>
        <pc:spChg chg="mod">
          <ac:chgData name="Knaus Dominik" userId="01f9ae0a-5f77-41a3-8274-da4fa7e4882f" providerId="ADAL" clId="{74535FF0-85DE-4A22-B118-3327B5B04BFA}" dt="2022-11-03T12:46:26.106" v="8126" actId="12"/>
          <ac:spMkLst>
            <pc:docMk/>
            <pc:sldMk cId="3684783459" sldId="1027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58.035" v="7510" actId="20577"/>
          <ac:spMkLst>
            <pc:docMk/>
            <pc:sldMk cId="3684783459" sldId="1027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51.516" v="7992" actId="6549"/>
          <ac:spMkLst>
            <pc:docMk/>
            <pc:sldMk cId="3684783459" sldId="1027"/>
            <ac:spMk id="6" creationId="{44EFFD0D-FAFF-7136-9F3F-BE11FC7B3E8F}"/>
          </ac:spMkLst>
        </pc:spChg>
        <pc:picChg chg="add mod ord">
          <ac:chgData name="Knaus Dominik" userId="01f9ae0a-5f77-41a3-8274-da4fa7e4882f" providerId="ADAL" clId="{74535FF0-85DE-4A22-B118-3327B5B04BFA}" dt="2022-10-31T12:43:03.959" v="7112" actId="167"/>
          <ac:picMkLst>
            <pc:docMk/>
            <pc:sldMk cId="3684783459" sldId="1027"/>
            <ac:picMk id="9" creationId="{877D5201-5E2B-56AE-D4A3-8449A3ACAEE2}"/>
          </ac:picMkLst>
        </pc:picChg>
      </pc:sldChg>
      <pc:sldChg chg="addSp delSp modSp add mod">
        <pc:chgData name="Knaus Dominik" userId="01f9ae0a-5f77-41a3-8274-da4fa7e4882f" providerId="ADAL" clId="{74535FF0-85DE-4A22-B118-3327B5B04BFA}" dt="2022-11-03T12:47:16.554" v="8144" actId="12"/>
        <pc:sldMkLst>
          <pc:docMk/>
          <pc:sldMk cId="2593815073" sldId="1028"/>
        </pc:sldMkLst>
        <pc:spChg chg="mod">
          <ac:chgData name="Knaus Dominik" userId="01f9ae0a-5f77-41a3-8274-da4fa7e4882f" providerId="ADAL" clId="{74535FF0-85DE-4A22-B118-3327B5B04BFA}" dt="2022-11-03T12:47:16.554" v="8144" actId="12"/>
          <ac:spMkLst>
            <pc:docMk/>
            <pc:sldMk cId="2593815073" sldId="1028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08:10:19.816" v="6860" actId="20577"/>
          <ac:spMkLst>
            <pc:docMk/>
            <pc:sldMk cId="2593815073" sldId="1028"/>
            <ac:spMk id="4" creationId="{17A931CD-02EF-4626-BA9A-994061B765EF}"/>
          </ac:spMkLst>
        </pc:spChg>
        <pc:spChg chg="add del mod">
          <ac:chgData name="Knaus Dominik" userId="01f9ae0a-5f77-41a3-8274-da4fa7e4882f" providerId="ADAL" clId="{74535FF0-85DE-4A22-B118-3327B5B04BFA}" dt="2022-11-03T10:27:01.629" v="8066" actId="478"/>
          <ac:spMkLst>
            <pc:docMk/>
            <pc:sldMk cId="2593815073" sldId="1028"/>
            <ac:spMk id="5" creationId="{DCF9F36D-B1A1-B37E-31C0-4392DE9DDD57}"/>
          </ac:spMkLst>
        </pc:spChg>
        <pc:spChg chg="add mod">
          <ac:chgData name="Knaus Dominik" userId="01f9ae0a-5f77-41a3-8274-da4fa7e4882f" providerId="ADAL" clId="{74535FF0-85DE-4A22-B118-3327B5B04BFA}" dt="2022-11-03T09:34:09.805" v="7982" actId="20577"/>
          <ac:spMkLst>
            <pc:docMk/>
            <pc:sldMk cId="2593815073" sldId="1028"/>
            <ac:spMk id="6" creationId="{E12E400B-35CC-D002-7275-8EA76FB69235}"/>
          </ac:spMkLst>
        </pc:spChg>
        <pc:picChg chg="add del mod">
          <ac:chgData name="Knaus Dominik" userId="01f9ae0a-5f77-41a3-8274-da4fa7e4882f" providerId="ADAL" clId="{74535FF0-85DE-4A22-B118-3327B5B04BFA}" dt="2022-10-31T13:09:30.141" v="7224" actId="478"/>
          <ac:picMkLst>
            <pc:docMk/>
            <pc:sldMk cId="2593815073" sldId="1028"/>
            <ac:picMk id="2050" creationId="{B9CC0E86-B04E-E6EB-FD3A-17C66362B3D0}"/>
          </ac:picMkLst>
        </pc:picChg>
        <pc:picChg chg="add mod">
          <ac:chgData name="Knaus Dominik" userId="01f9ae0a-5f77-41a3-8274-da4fa7e4882f" providerId="ADAL" clId="{74535FF0-85DE-4A22-B118-3327B5B04BFA}" dt="2022-10-31T13:10:11.438" v="7232" actId="167"/>
          <ac:picMkLst>
            <pc:docMk/>
            <pc:sldMk cId="2593815073" sldId="1028"/>
            <ac:picMk id="2052" creationId="{FF0EBF8D-49C0-C07A-069A-4665C81A8327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04.118" v="8119" actId="12"/>
        <pc:sldMkLst>
          <pc:docMk/>
          <pc:sldMk cId="1437208075" sldId="1029"/>
        </pc:sldMkLst>
        <pc:spChg chg="mod">
          <ac:chgData name="Knaus Dominik" userId="01f9ae0a-5f77-41a3-8274-da4fa7e4882f" providerId="ADAL" clId="{74535FF0-85DE-4A22-B118-3327B5B04BFA}" dt="2022-11-03T12:46:04.118" v="8119" actId="12"/>
          <ac:spMkLst>
            <pc:docMk/>
            <pc:sldMk cId="1437208075" sldId="1029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42.135" v="7506" actId="20577"/>
          <ac:spMkLst>
            <pc:docMk/>
            <pc:sldMk cId="1437208075" sldId="1029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5:07.318" v="7996" actId="6549"/>
          <ac:spMkLst>
            <pc:docMk/>
            <pc:sldMk cId="1437208075" sldId="1029"/>
            <ac:spMk id="9" creationId="{33D809D3-695D-7991-04FD-B1D8669C0888}"/>
          </ac:spMkLst>
        </pc:spChg>
        <pc:picChg chg="add mod ord modCrop">
          <ac:chgData name="Knaus Dominik" userId="01f9ae0a-5f77-41a3-8274-da4fa7e4882f" providerId="ADAL" clId="{74535FF0-85DE-4A22-B118-3327B5B04BFA}" dt="2022-10-31T12:34:15.761" v="7045" actId="167"/>
          <ac:picMkLst>
            <pc:docMk/>
            <pc:sldMk cId="1437208075" sldId="1029"/>
            <ac:picMk id="6" creationId="{D3CAB647-54A7-F6C5-CDF2-43AB2051E2CF}"/>
          </ac:picMkLst>
        </pc:picChg>
      </pc:sldChg>
      <pc:sldChg chg="addSp delSp modSp add mod ord">
        <pc:chgData name="Knaus Dominik" userId="01f9ae0a-5f77-41a3-8274-da4fa7e4882f" providerId="ADAL" clId="{74535FF0-85DE-4A22-B118-3327B5B04BFA}" dt="2022-11-03T12:46:54.380" v="8136" actId="12"/>
        <pc:sldMkLst>
          <pc:docMk/>
          <pc:sldMk cId="2268753307" sldId="1030"/>
        </pc:sldMkLst>
        <pc:spChg chg="mod">
          <ac:chgData name="Knaus Dominik" userId="01f9ae0a-5f77-41a3-8274-da4fa7e4882f" providerId="ADAL" clId="{74535FF0-85DE-4A22-B118-3327B5B04BFA}" dt="2022-11-03T12:46:54.380" v="8136" actId="12"/>
          <ac:spMkLst>
            <pc:docMk/>
            <pc:sldMk cId="2268753307" sldId="1030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36.288" v="7521" actId="20577"/>
          <ac:spMkLst>
            <pc:docMk/>
            <pc:sldMk cId="2268753307" sldId="1030"/>
            <ac:spMk id="4" creationId="{17A931CD-02EF-4626-BA9A-994061B765EF}"/>
          </ac:spMkLst>
        </pc:spChg>
        <pc:spChg chg="add del">
          <ac:chgData name="Knaus Dominik" userId="01f9ae0a-5f77-41a3-8274-da4fa7e4882f" providerId="ADAL" clId="{74535FF0-85DE-4A22-B118-3327B5B04BFA}" dt="2022-10-31T12:56:38.843" v="7170" actId="478"/>
          <ac:spMkLst>
            <pc:docMk/>
            <pc:sldMk cId="2268753307" sldId="1030"/>
            <ac:spMk id="6" creationId="{9B2A212F-BEBF-EDDA-692B-B45095C4A4B3}"/>
          </ac:spMkLst>
        </pc:spChg>
        <pc:spChg chg="add mod">
          <ac:chgData name="Knaus Dominik" userId="01f9ae0a-5f77-41a3-8274-da4fa7e4882f" providerId="ADAL" clId="{74535FF0-85DE-4A22-B118-3327B5B04BFA}" dt="2022-11-03T09:34:27.722" v="7986" actId="6549"/>
          <ac:spMkLst>
            <pc:docMk/>
            <pc:sldMk cId="2268753307" sldId="1030"/>
            <ac:spMk id="13" creationId="{D5B82A04-798F-222B-0943-50E89F2E19A6}"/>
          </ac:spMkLst>
        </pc:spChg>
        <pc:picChg chg="add del mod">
          <ac:chgData name="Knaus Dominik" userId="01f9ae0a-5f77-41a3-8274-da4fa7e4882f" providerId="ADAL" clId="{74535FF0-85DE-4A22-B118-3327B5B04BFA}" dt="2022-10-31T12:55:04.855" v="7164" actId="478"/>
          <ac:picMkLst>
            <pc:docMk/>
            <pc:sldMk cId="2268753307" sldId="1030"/>
            <ac:picMk id="9" creationId="{56115266-6719-54A9-B021-DB2F231A4E43}"/>
          </ac:picMkLst>
        </pc:picChg>
        <pc:picChg chg="add mod ord">
          <ac:chgData name="Knaus Dominik" userId="01f9ae0a-5f77-41a3-8274-da4fa7e4882f" providerId="ADAL" clId="{74535FF0-85DE-4A22-B118-3327B5B04BFA}" dt="2022-10-31T12:56:56.985" v="7176" actId="167"/>
          <ac:picMkLst>
            <pc:docMk/>
            <pc:sldMk cId="2268753307" sldId="1030"/>
            <ac:picMk id="11" creationId="{FD8AA668-DCB9-5F1D-386A-3CAAC43E9B9B}"/>
          </ac:picMkLst>
        </pc:picChg>
      </pc:sldChg>
      <pc:sldChg chg="addSp delSp modSp add mod ord">
        <pc:chgData name="Knaus Dominik" userId="01f9ae0a-5f77-41a3-8274-da4fa7e4882f" providerId="ADAL" clId="{74535FF0-85DE-4A22-B118-3327B5B04BFA}" dt="2022-11-03T09:34:19.083" v="7984" actId="6549"/>
        <pc:sldMkLst>
          <pc:docMk/>
          <pc:sldMk cId="2748522430" sldId="1031"/>
        </pc:sldMkLst>
        <pc:spChg chg="mod">
          <ac:chgData name="Knaus Dominik" userId="01f9ae0a-5f77-41a3-8274-da4fa7e4882f" providerId="ADAL" clId="{74535FF0-85DE-4A22-B118-3327B5B04BFA}" dt="2022-10-31T07:33:10.643" v="5918" actId="5793"/>
          <ac:spMkLst>
            <pc:docMk/>
            <pc:sldMk cId="2748522430" sldId="1031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8:46.025" v="7524" actId="20577"/>
          <ac:spMkLst>
            <pc:docMk/>
            <pc:sldMk cId="2748522430" sldId="1031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19.083" v="7984" actId="6549"/>
          <ac:spMkLst>
            <pc:docMk/>
            <pc:sldMk cId="2748522430" sldId="1031"/>
            <ac:spMk id="10" creationId="{8DB531CC-9CDF-3BD8-172D-DD5BAE4CCC13}"/>
          </ac:spMkLst>
        </pc:spChg>
        <pc:picChg chg="add del mod">
          <ac:chgData name="Knaus Dominik" userId="01f9ae0a-5f77-41a3-8274-da4fa7e4882f" providerId="ADAL" clId="{74535FF0-85DE-4A22-B118-3327B5B04BFA}" dt="2022-10-31T13:04:35.800" v="7194" actId="478"/>
          <ac:picMkLst>
            <pc:docMk/>
            <pc:sldMk cId="2748522430" sldId="1031"/>
            <ac:picMk id="6" creationId="{CF67F21A-5846-DEDE-78B9-69D2D1D39311}"/>
          </ac:picMkLst>
        </pc:picChg>
        <pc:picChg chg="add mod ord modCrop">
          <ac:chgData name="Knaus Dominik" userId="01f9ae0a-5f77-41a3-8274-da4fa7e4882f" providerId="ADAL" clId="{74535FF0-85DE-4A22-B118-3327B5B04BFA}" dt="2022-10-31T13:04:56.300" v="7201" actId="167"/>
          <ac:picMkLst>
            <pc:docMk/>
            <pc:sldMk cId="2748522430" sldId="1031"/>
            <ac:picMk id="9" creationId="{F7AEF356-A89D-E8B6-81F0-EF83E2053EE8}"/>
          </ac:picMkLst>
        </pc:picChg>
      </pc:sldChg>
      <pc:sldChg chg="addSp modSp add mod ord">
        <pc:chgData name="Knaus Dominik" userId="01f9ae0a-5f77-41a3-8274-da4fa7e4882f" providerId="ADAL" clId="{74535FF0-85DE-4A22-B118-3327B5B04BFA}" dt="2022-11-03T12:46:20.835" v="8124" actId="12"/>
        <pc:sldMkLst>
          <pc:docMk/>
          <pc:sldMk cId="2703840397" sldId="1032"/>
        </pc:sldMkLst>
        <pc:spChg chg="mod">
          <ac:chgData name="Knaus Dominik" userId="01f9ae0a-5f77-41a3-8274-da4fa7e4882f" providerId="ADAL" clId="{74535FF0-85DE-4A22-B118-3327B5B04BFA}" dt="2022-11-03T12:46:20.835" v="8124" actId="12"/>
          <ac:spMkLst>
            <pc:docMk/>
            <pc:sldMk cId="2703840397" sldId="1032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54.209" v="7509" actId="20577"/>
          <ac:spMkLst>
            <pc:docMk/>
            <pc:sldMk cId="2703840397" sldId="1032"/>
            <ac:spMk id="4" creationId="{17A931CD-02EF-4626-BA9A-994061B765EF}"/>
          </ac:spMkLst>
        </pc:spChg>
        <pc:spChg chg="add mod">
          <ac:chgData name="Knaus Dominik" userId="01f9ae0a-5f77-41a3-8274-da4fa7e4882f" providerId="ADAL" clId="{74535FF0-85DE-4A22-B118-3327B5B04BFA}" dt="2022-11-03T09:34:55.290" v="7993" actId="6549"/>
          <ac:spMkLst>
            <pc:docMk/>
            <pc:sldMk cId="2703840397" sldId="1032"/>
            <ac:spMk id="6" creationId="{6CC7E227-E5EB-5E23-9222-19FF7C027632}"/>
          </ac:spMkLst>
        </pc:spChg>
        <pc:picChg chg="add mod ord modCrop">
          <ac:chgData name="Knaus Dominik" userId="01f9ae0a-5f77-41a3-8274-da4fa7e4882f" providerId="ADAL" clId="{74535FF0-85DE-4A22-B118-3327B5B04BFA}" dt="2022-10-31T12:39:53.006" v="7085" actId="167"/>
          <ac:picMkLst>
            <pc:docMk/>
            <pc:sldMk cId="2703840397" sldId="1032"/>
            <ac:picMk id="9" creationId="{B446F5D3-B211-1442-0682-B317173C1A47}"/>
          </ac:picMkLst>
        </pc:picChg>
      </pc:sldChg>
      <pc:sldChg chg="addSp delSp modSp add mod ord">
        <pc:chgData name="Knaus Dominik" userId="01f9ae0a-5f77-41a3-8274-da4fa7e4882f" providerId="ADAL" clId="{74535FF0-85DE-4A22-B118-3327B5B04BFA}" dt="2022-11-03T12:45:21.482" v="8105" actId="12"/>
        <pc:sldMkLst>
          <pc:docMk/>
          <pc:sldMk cId="1661296966" sldId="1033"/>
        </pc:sldMkLst>
        <pc:spChg chg="mod">
          <ac:chgData name="Knaus Dominik" userId="01f9ae0a-5f77-41a3-8274-da4fa7e4882f" providerId="ADAL" clId="{74535FF0-85DE-4A22-B118-3327B5B04BFA}" dt="2022-11-03T12:45:21.482" v="8105" actId="12"/>
          <ac:spMkLst>
            <pc:docMk/>
            <pc:sldMk cId="1661296966" sldId="1033"/>
            <ac:spMk id="3" creationId="{1D1A8955-9FFB-4CA0-AE78-45A8BCD752FA}"/>
          </ac:spMkLst>
        </pc:spChg>
        <pc:spChg chg="mod">
          <ac:chgData name="Knaus Dominik" userId="01f9ae0a-5f77-41a3-8274-da4fa7e4882f" providerId="ADAL" clId="{74535FF0-85DE-4A22-B118-3327B5B04BFA}" dt="2022-10-31T13:17:14.871" v="7495" actId="20577"/>
          <ac:spMkLst>
            <pc:docMk/>
            <pc:sldMk cId="1661296966" sldId="1033"/>
            <ac:spMk id="4" creationId="{17A931CD-02EF-4626-BA9A-994061B765EF}"/>
          </ac:spMkLst>
        </pc:spChg>
        <pc:spChg chg="add del">
          <ac:chgData name="Knaus Dominik" userId="01f9ae0a-5f77-41a3-8274-da4fa7e4882f" providerId="ADAL" clId="{74535FF0-85DE-4A22-B118-3327B5B04BFA}" dt="2022-10-31T08:49:21.902" v="6972" actId="478"/>
          <ac:spMkLst>
            <pc:docMk/>
            <pc:sldMk cId="1661296966" sldId="1033"/>
            <ac:spMk id="6" creationId="{156576CF-24DB-5E48-6DB6-B2FD1155EAF4}"/>
          </ac:spMkLst>
        </pc:spChg>
        <pc:spChg chg="add mod">
          <ac:chgData name="Knaus Dominik" userId="01f9ae0a-5f77-41a3-8274-da4fa7e4882f" providerId="ADAL" clId="{74535FF0-85DE-4A22-B118-3327B5B04BFA}" dt="2022-11-03T09:35:33.873" v="8002" actId="6549"/>
          <ac:spMkLst>
            <pc:docMk/>
            <pc:sldMk cId="1661296966" sldId="1033"/>
            <ac:spMk id="11" creationId="{CC64C97E-A45F-BF4E-5ADF-4E313AF6BB1A}"/>
          </ac:spMkLst>
        </pc:spChg>
        <pc:picChg chg="add mod ord">
          <ac:chgData name="Knaus Dominik" userId="01f9ae0a-5f77-41a3-8274-da4fa7e4882f" providerId="ADAL" clId="{74535FF0-85DE-4A22-B118-3327B5B04BFA}" dt="2022-10-31T08:49:55.637" v="6981" actId="167"/>
          <ac:picMkLst>
            <pc:docMk/>
            <pc:sldMk cId="1661296966" sldId="1033"/>
            <ac:picMk id="9" creationId="{8FE328F3-2388-CC19-D21E-791AA509C3F8}"/>
          </ac:picMkLst>
        </pc:picChg>
        <pc:picChg chg="add del mod">
          <ac:chgData name="Knaus Dominik" userId="01f9ae0a-5f77-41a3-8274-da4fa7e4882f" providerId="ADAL" clId="{74535FF0-85DE-4A22-B118-3327B5B04BFA}" dt="2022-10-31T08:48:28.700" v="6968" actId="478"/>
          <ac:picMkLst>
            <pc:docMk/>
            <pc:sldMk cId="1661296966" sldId="1033"/>
            <ac:picMk id="1026" creationId="{A5DC7591-66D1-14D6-DA89-289BB1549D4D}"/>
          </ac:picMkLst>
        </pc:picChg>
      </pc:sldChg>
      <pc:sldChg chg="addSp delSp modSp new mod modClrScheme chgLayout">
        <pc:chgData name="Knaus Dominik" userId="01f9ae0a-5f77-41a3-8274-da4fa7e4882f" providerId="ADAL" clId="{74535FF0-85DE-4A22-B118-3327B5B04BFA}" dt="2022-10-31T08:11:27.401" v="6868" actId="403"/>
        <pc:sldMkLst>
          <pc:docMk/>
          <pc:sldMk cId="3488413989" sldId="1034"/>
        </pc:sldMkLst>
        <pc:spChg chg="mod ord">
          <ac:chgData name="Knaus Dominik" userId="01f9ae0a-5f77-41a3-8274-da4fa7e4882f" providerId="ADAL" clId="{74535FF0-85DE-4A22-B118-3327B5B04BFA}" dt="2022-10-31T07:47:15.914" v="6630" actId="700"/>
          <ac:spMkLst>
            <pc:docMk/>
            <pc:sldMk cId="3488413989" sldId="1034"/>
            <ac:spMk id="2" creationId="{63493751-2A8B-3B9A-8C6B-BA9D8AD1F4E8}"/>
          </ac:spMkLst>
        </pc:spChg>
        <pc:spChg chg="del">
          <ac:chgData name="Knaus Dominik" userId="01f9ae0a-5f77-41a3-8274-da4fa7e4882f" providerId="ADAL" clId="{74535FF0-85DE-4A22-B118-3327B5B04BFA}" dt="2022-10-31T07:47:02.031" v="6627" actId="700"/>
          <ac:spMkLst>
            <pc:docMk/>
            <pc:sldMk cId="3488413989" sldId="1034"/>
            <ac:spMk id="3" creationId="{737E6F9B-AFC8-30A3-C195-944002E02A58}"/>
          </ac:spMkLst>
        </pc:spChg>
        <pc:spChg chg="del mod ord">
          <ac:chgData name="Knaus Dominik" userId="01f9ae0a-5f77-41a3-8274-da4fa7e4882f" providerId="ADAL" clId="{74535FF0-85DE-4A22-B118-3327B5B04BFA}" dt="2022-10-31T07:47:02.031" v="6627" actId="700"/>
          <ac:spMkLst>
            <pc:docMk/>
            <pc:sldMk cId="3488413989" sldId="1034"/>
            <ac:spMk id="4" creationId="{F013C136-4F2C-3879-5A31-5323E579986E}"/>
          </ac:spMkLst>
        </pc:spChg>
        <pc:spChg chg="add del mod ord">
          <ac:chgData name="Knaus Dominik" userId="01f9ae0a-5f77-41a3-8274-da4fa7e4882f" providerId="ADAL" clId="{74535FF0-85DE-4A22-B118-3327B5B04BFA}" dt="2022-10-31T07:47:07.541" v="6628" actId="700"/>
          <ac:spMkLst>
            <pc:docMk/>
            <pc:sldMk cId="3488413989" sldId="1034"/>
            <ac:spMk id="5" creationId="{7238605C-A1A4-E9AD-C0BB-63A3B3C5A314}"/>
          </ac:spMkLst>
        </pc:spChg>
        <pc:spChg chg="add del mod ord">
          <ac:chgData name="Knaus Dominik" userId="01f9ae0a-5f77-41a3-8274-da4fa7e4882f" providerId="ADAL" clId="{74535FF0-85DE-4A22-B118-3327B5B04BFA}" dt="2022-10-31T07:47:15.914" v="6630" actId="700"/>
          <ac:spMkLst>
            <pc:docMk/>
            <pc:sldMk cId="3488413989" sldId="1034"/>
            <ac:spMk id="6" creationId="{334C220D-C81E-A47E-5FBA-829725766ABB}"/>
          </ac:spMkLst>
        </pc:spChg>
        <pc:spChg chg="add del mod ord">
          <ac:chgData name="Knaus Dominik" userId="01f9ae0a-5f77-41a3-8274-da4fa7e4882f" providerId="ADAL" clId="{74535FF0-85DE-4A22-B118-3327B5B04BFA}" dt="2022-10-31T07:47:10" v="6629" actId="478"/>
          <ac:spMkLst>
            <pc:docMk/>
            <pc:sldMk cId="3488413989" sldId="1034"/>
            <ac:spMk id="7" creationId="{F9C36407-AA5C-B729-CCD5-D4A1931330DE}"/>
          </ac:spMkLst>
        </pc:spChg>
        <pc:spChg chg="add mod ord">
          <ac:chgData name="Knaus Dominik" userId="01f9ae0a-5f77-41a3-8274-da4fa7e4882f" providerId="ADAL" clId="{74535FF0-85DE-4A22-B118-3327B5B04BFA}" dt="2022-10-31T08:11:27.401" v="6868" actId="403"/>
          <ac:spMkLst>
            <pc:docMk/>
            <pc:sldMk cId="3488413989" sldId="1034"/>
            <ac:spMk id="8" creationId="{9902A5AD-EFF5-CFC1-3D14-CE5DA75D2BE1}"/>
          </ac:spMkLst>
        </pc:spChg>
        <pc:spChg chg="add del mod ord">
          <ac:chgData name="Knaus Dominik" userId="01f9ae0a-5f77-41a3-8274-da4fa7e4882f" providerId="ADAL" clId="{74535FF0-85DE-4A22-B118-3327B5B04BFA}" dt="2022-10-31T08:11:21.533" v="6861" actId="478"/>
          <ac:spMkLst>
            <pc:docMk/>
            <pc:sldMk cId="3488413989" sldId="1034"/>
            <ac:spMk id="9" creationId="{6ED188BE-1B43-F825-7B66-CC717B9EACDE}"/>
          </ac:spMkLst>
        </pc:spChg>
      </pc:sldChg>
      <pc:sldChg chg="modSp new del mod">
        <pc:chgData name="Knaus Dominik" userId="01f9ae0a-5f77-41a3-8274-da4fa7e4882f" providerId="ADAL" clId="{74535FF0-85DE-4A22-B118-3327B5B04BFA}" dt="2022-10-31T08:12:07.769" v="6877" actId="47"/>
        <pc:sldMkLst>
          <pc:docMk/>
          <pc:sldMk cId="3970283226" sldId="1035"/>
        </pc:sldMkLst>
        <pc:spChg chg="mod">
          <ac:chgData name="Knaus Dominik" userId="01f9ae0a-5f77-41a3-8274-da4fa7e4882f" providerId="ADAL" clId="{74535FF0-85DE-4A22-B118-3327B5B04BFA}" dt="2022-10-31T07:50:38.362" v="6718" actId="20577"/>
          <ac:spMkLst>
            <pc:docMk/>
            <pc:sldMk cId="3970283226" sldId="1035"/>
            <ac:spMk id="4" creationId="{0B2AF64A-D6A2-037F-4A9E-87D82675B4E3}"/>
          </ac:spMkLst>
        </pc:spChg>
      </pc:sldChg>
      <pc:sldChg chg="delSp modSp add del mod">
        <pc:chgData name="Knaus Dominik" userId="01f9ae0a-5f77-41a3-8274-da4fa7e4882f" providerId="ADAL" clId="{74535FF0-85DE-4A22-B118-3327B5B04BFA}" dt="2022-10-31T08:11:47.822" v="6872" actId="47"/>
        <pc:sldMkLst>
          <pc:docMk/>
          <pc:sldMk cId="3473458965" sldId="1036"/>
        </pc:sldMkLst>
        <pc:spChg chg="mod">
          <ac:chgData name="Knaus Dominik" userId="01f9ae0a-5f77-41a3-8274-da4fa7e4882f" providerId="ADAL" clId="{74535FF0-85DE-4A22-B118-3327B5B04BFA}" dt="2022-10-31T07:50:25.353" v="6697" actId="20577"/>
          <ac:spMkLst>
            <pc:docMk/>
            <pc:sldMk cId="3473458965" sldId="1036"/>
            <ac:spMk id="8" creationId="{9902A5AD-EFF5-CFC1-3D14-CE5DA75D2BE1}"/>
          </ac:spMkLst>
        </pc:spChg>
        <pc:spChg chg="del">
          <ac:chgData name="Knaus Dominik" userId="01f9ae0a-5f77-41a3-8274-da4fa7e4882f" providerId="ADAL" clId="{74535FF0-85DE-4A22-B118-3327B5B04BFA}" dt="2022-10-31T08:11:40.474" v="6869" actId="478"/>
          <ac:spMkLst>
            <pc:docMk/>
            <pc:sldMk cId="3473458965" sldId="1036"/>
            <ac:spMk id="9" creationId="{6ED188BE-1B43-F825-7B66-CC717B9EACDE}"/>
          </ac:spMkLst>
        </pc:spChg>
      </pc:sldChg>
      <pc:sldChg chg="addSp delSp modSp add del mod">
        <pc:chgData name="Knaus Dominik" userId="01f9ae0a-5f77-41a3-8274-da4fa7e4882f" providerId="ADAL" clId="{74535FF0-85DE-4A22-B118-3327B5B04BFA}" dt="2022-10-31T08:12:39.779" v="6887" actId="47"/>
        <pc:sldMkLst>
          <pc:docMk/>
          <pc:sldMk cId="2217600726" sldId="1037"/>
        </pc:sldMkLst>
        <pc:spChg chg="mod">
          <ac:chgData name="Knaus Dominik" userId="01f9ae0a-5f77-41a3-8274-da4fa7e4882f" providerId="ADAL" clId="{74535FF0-85DE-4A22-B118-3327B5B04BFA}" dt="2022-10-31T08:12:35.715" v="6885" actId="14100"/>
          <ac:spMkLst>
            <pc:docMk/>
            <pc:sldMk cId="2217600726" sldId="1037"/>
            <ac:spMk id="3" creationId="{361DCC39-D27D-B489-7B21-943CABE27553}"/>
          </ac:spMkLst>
        </pc:spChg>
        <pc:spChg chg="mod">
          <ac:chgData name="Knaus Dominik" userId="01f9ae0a-5f77-41a3-8274-da4fa7e4882f" providerId="ADAL" clId="{74535FF0-85DE-4A22-B118-3327B5B04BFA}" dt="2022-10-31T08:06:20.889" v="6771" actId="20577"/>
          <ac:spMkLst>
            <pc:docMk/>
            <pc:sldMk cId="2217600726" sldId="1037"/>
            <ac:spMk id="4" creationId="{0B2AF64A-D6A2-037F-4A9E-87D82675B4E3}"/>
          </ac:spMkLst>
        </pc:spChg>
        <pc:spChg chg="add del">
          <ac:chgData name="Knaus Dominik" userId="01f9ae0a-5f77-41a3-8274-da4fa7e4882f" providerId="ADAL" clId="{74535FF0-85DE-4A22-B118-3327B5B04BFA}" dt="2022-10-31T08:12:14.616" v="6879" actId="22"/>
          <ac:spMkLst>
            <pc:docMk/>
            <pc:sldMk cId="2217600726" sldId="1037"/>
            <ac:spMk id="6" creationId="{FA7ABF11-0581-7349-6FA8-5D288B5AB3D6}"/>
          </ac:spMkLst>
        </pc:spChg>
      </pc:sldChg>
      <pc:sldChg chg="modSp add mod">
        <pc:chgData name="Knaus Dominik" userId="01f9ae0a-5f77-41a3-8274-da4fa7e4882f" providerId="ADAL" clId="{74535FF0-85DE-4A22-B118-3327B5B04BFA}" dt="2022-10-31T08:11:50.313" v="6873"/>
        <pc:sldMkLst>
          <pc:docMk/>
          <pc:sldMk cId="2351738581" sldId="1038"/>
        </pc:sldMkLst>
        <pc:spChg chg="mod">
          <ac:chgData name="Knaus Dominik" userId="01f9ae0a-5f77-41a3-8274-da4fa7e4882f" providerId="ADAL" clId="{74535FF0-85DE-4A22-B118-3327B5B04BFA}" dt="2022-10-31T08:11:50.313" v="6873"/>
          <ac:spMkLst>
            <pc:docMk/>
            <pc:sldMk cId="2351738581" sldId="1038"/>
            <ac:spMk id="8" creationId="{9902A5AD-EFF5-CFC1-3D14-CE5DA75D2BE1}"/>
          </ac:spMkLst>
        </pc:spChg>
      </pc:sldChg>
      <pc:sldChg chg="modSp add del mod ord">
        <pc:chgData name="Knaus Dominik" userId="01f9ae0a-5f77-41a3-8274-da4fa7e4882f" providerId="ADAL" clId="{74535FF0-85DE-4A22-B118-3327B5B04BFA}" dt="2022-10-31T08:05:17.759" v="6758" actId="47"/>
        <pc:sldMkLst>
          <pc:docMk/>
          <pc:sldMk cId="3041502314" sldId="1038"/>
        </pc:sldMkLst>
        <pc:spChg chg="mod">
          <ac:chgData name="Knaus Dominik" userId="01f9ae0a-5f77-41a3-8274-da4fa7e4882f" providerId="ADAL" clId="{74535FF0-85DE-4A22-B118-3327B5B04BFA}" dt="2022-10-31T07:51:06.611" v="6729" actId="20577"/>
          <ac:spMkLst>
            <pc:docMk/>
            <pc:sldMk cId="3041502314" sldId="1038"/>
            <ac:spMk id="4" creationId="{0B2AF64A-D6A2-037F-4A9E-87D82675B4E3}"/>
          </ac:spMkLst>
        </pc:spChg>
      </pc:sldChg>
      <pc:sldChg chg="modSp add mod">
        <pc:chgData name="Knaus Dominik" userId="01f9ae0a-5f77-41a3-8274-da4fa7e4882f" providerId="ADAL" clId="{74535FF0-85DE-4A22-B118-3327B5B04BFA}" dt="2022-10-31T08:12:05.642" v="6876"/>
        <pc:sldMkLst>
          <pc:docMk/>
          <pc:sldMk cId="2031343280" sldId="1039"/>
        </pc:sldMkLst>
        <pc:spChg chg="mod">
          <ac:chgData name="Knaus Dominik" userId="01f9ae0a-5f77-41a3-8274-da4fa7e4882f" providerId="ADAL" clId="{74535FF0-85DE-4A22-B118-3327B5B04BFA}" dt="2022-10-31T08:12:05.642" v="6876"/>
          <ac:spMkLst>
            <pc:docMk/>
            <pc:sldMk cId="2031343280" sldId="1039"/>
            <ac:spMk id="8" creationId="{9902A5AD-EFF5-CFC1-3D14-CE5DA75D2BE1}"/>
          </ac:spMkLst>
        </pc:spChg>
      </pc:sldChg>
      <pc:sldChg chg="addSp delSp modSp add mod">
        <pc:chgData name="Knaus Dominik" userId="01f9ae0a-5f77-41a3-8274-da4fa7e4882f" providerId="ADAL" clId="{74535FF0-85DE-4A22-B118-3327B5B04BFA}" dt="2022-11-03T12:42:20.038" v="8078" actId="478"/>
        <pc:sldMkLst>
          <pc:docMk/>
          <pc:sldMk cId="1942904135" sldId="1040"/>
        </pc:sldMkLst>
        <pc:spChg chg="add del mod">
          <ac:chgData name="Knaus Dominik" userId="01f9ae0a-5f77-41a3-8274-da4fa7e4882f" providerId="ADAL" clId="{74535FF0-85DE-4A22-B118-3327B5B04BFA}" dt="2022-11-03T12:42:20.038" v="8078" actId="478"/>
          <ac:spMkLst>
            <pc:docMk/>
            <pc:sldMk cId="1942904135" sldId="1040"/>
            <ac:spMk id="3" creationId="{EEE82882-D718-6838-8228-3B0CEACB69A0}"/>
          </ac:spMkLst>
        </pc:spChg>
        <pc:spChg chg="mod">
          <ac:chgData name="Knaus Dominik" userId="01f9ae0a-5f77-41a3-8274-da4fa7e4882f" providerId="ADAL" clId="{74535FF0-85DE-4A22-B118-3327B5B04BFA}" dt="2022-11-03T12:42:17.365" v="8077" actId="20577"/>
          <ac:spMkLst>
            <pc:docMk/>
            <pc:sldMk cId="1942904135" sldId="1040"/>
            <ac:spMk id="8" creationId="{9902A5AD-EFF5-CFC1-3D14-CE5DA75D2BE1}"/>
          </ac:spMkLst>
        </pc:spChg>
      </pc:sldChg>
      <pc:sldChg chg="addSp delSp modSp new mod">
        <pc:chgData name="Knaus Dominik" userId="01f9ae0a-5f77-41a3-8274-da4fa7e4882f" providerId="ADAL" clId="{74535FF0-85DE-4A22-B118-3327B5B04BFA}" dt="2022-11-03T09:31:56.771" v="7980"/>
        <pc:sldMkLst>
          <pc:docMk/>
          <pc:sldMk cId="4031287665" sldId="1041"/>
        </pc:sldMkLst>
        <pc:spChg chg="del">
          <ac:chgData name="Knaus Dominik" userId="01f9ae0a-5f77-41a3-8274-da4fa7e4882f" providerId="ADAL" clId="{74535FF0-85DE-4A22-B118-3327B5B04BFA}" dt="2022-10-31T14:46:19.308" v="7529" actId="478"/>
          <ac:spMkLst>
            <pc:docMk/>
            <pc:sldMk cId="4031287665" sldId="1041"/>
            <ac:spMk id="3" creationId="{66F1A9B8-5BA2-198A-E529-3005C3784D4E}"/>
          </ac:spMkLst>
        </pc:spChg>
        <pc:spChg chg="mod">
          <ac:chgData name="Knaus Dominik" userId="01f9ae0a-5f77-41a3-8274-da4fa7e4882f" providerId="ADAL" clId="{74535FF0-85DE-4A22-B118-3327B5B04BFA}" dt="2022-10-31T15:01:31.719" v="7924" actId="20577"/>
          <ac:spMkLst>
            <pc:docMk/>
            <pc:sldMk cId="4031287665" sldId="1041"/>
            <ac:spMk id="4" creationId="{5865083E-31E3-B876-BB46-C0D0383DD7C3}"/>
          </ac:spMkLst>
        </pc:spChg>
        <pc:spChg chg="add mod topLvl">
          <ac:chgData name="Knaus Dominik" userId="01f9ae0a-5f77-41a3-8274-da4fa7e4882f" providerId="ADAL" clId="{74535FF0-85DE-4A22-B118-3327B5B04BFA}" dt="2022-11-03T09:27:36.560" v="7951" actId="165"/>
          <ac:spMkLst>
            <pc:docMk/>
            <pc:sldMk cId="4031287665" sldId="1041"/>
            <ac:spMk id="7" creationId="{7FD23C72-E338-E7B4-3C1F-1F3AB5B413C2}"/>
          </ac:spMkLst>
        </pc:spChg>
        <pc:spChg chg="add mod topLvl">
          <ac:chgData name="Knaus Dominik" userId="01f9ae0a-5f77-41a3-8274-da4fa7e4882f" providerId="ADAL" clId="{74535FF0-85DE-4A22-B118-3327B5B04BFA}" dt="2022-11-03T09:27:36.560" v="7951" actId="165"/>
          <ac:spMkLst>
            <pc:docMk/>
            <pc:sldMk cId="4031287665" sldId="1041"/>
            <ac:spMk id="8" creationId="{68C2F483-17E2-7CD3-8F3E-BD0D59A78ABA}"/>
          </ac:spMkLst>
        </pc:spChg>
        <pc:spChg chg="add mod topLvl">
          <ac:chgData name="Knaus Dominik" userId="01f9ae0a-5f77-41a3-8274-da4fa7e4882f" providerId="ADAL" clId="{74535FF0-85DE-4A22-B118-3327B5B04BFA}" dt="2022-11-03T09:27:36.560" v="7951" actId="165"/>
          <ac:spMkLst>
            <pc:docMk/>
            <pc:sldMk cId="4031287665" sldId="1041"/>
            <ac:spMk id="9" creationId="{D9A0625B-6D2D-DE12-42BC-E75DF7AC0D79}"/>
          </ac:spMkLst>
        </pc:spChg>
        <pc:spChg chg="add mod topLvl">
          <ac:chgData name="Knaus Dominik" userId="01f9ae0a-5f77-41a3-8274-da4fa7e4882f" providerId="ADAL" clId="{74535FF0-85DE-4A22-B118-3327B5B04BFA}" dt="2022-11-03T09:27:36.560" v="7951" actId="165"/>
          <ac:spMkLst>
            <pc:docMk/>
            <pc:sldMk cId="4031287665" sldId="1041"/>
            <ac:spMk id="11" creationId="{690E4BF0-A55F-E5B4-DFCF-50755DFC3C5C}"/>
          </ac:spMkLst>
        </pc:spChg>
        <pc:spChg chg="add mod topLvl">
          <ac:chgData name="Knaus Dominik" userId="01f9ae0a-5f77-41a3-8274-da4fa7e4882f" providerId="ADAL" clId="{74535FF0-85DE-4A22-B118-3327B5B04BFA}" dt="2022-11-03T09:27:36.560" v="7951" actId="165"/>
          <ac:spMkLst>
            <pc:docMk/>
            <pc:sldMk cId="4031287665" sldId="1041"/>
            <ac:spMk id="12" creationId="{64031304-4763-0F54-A2A4-6D0F15DD2DCD}"/>
          </ac:spMkLst>
        </pc:spChg>
        <pc:spChg chg="add mod topLvl">
          <ac:chgData name="Knaus Dominik" userId="01f9ae0a-5f77-41a3-8274-da4fa7e4882f" providerId="ADAL" clId="{74535FF0-85DE-4A22-B118-3327B5B04BFA}" dt="2022-11-03T09:27:36.560" v="7951" actId="165"/>
          <ac:spMkLst>
            <pc:docMk/>
            <pc:sldMk cId="4031287665" sldId="1041"/>
            <ac:spMk id="13" creationId="{12AEF5D0-4366-CDA6-2044-68942735AFB0}"/>
          </ac:spMkLst>
        </pc:spChg>
        <pc:spChg chg="add mod">
          <ac:chgData name="Knaus Dominik" userId="01f9ae0a-5f77-41a3-8274-da4fa7e4882f" providerId="ADAL" clId="{74535FF0-85DE-4A22-B118-3327B5B04BFA}" dt="2022-10-31T15:01:12.559" v="7875" actId="20577"/>
          <ac:spMkLst>
            <pc:docMk/>
            <pc:sldMk cId="4031287665" sldId="1041"/>
            <ac:spMk id="15" creationId="{688E5CE7-746A-7FD6-A0EF-FDB4C865DC23}"/>
          </ac:spMkLst>
        </pc:spChg>
        <pc:grpChg chg="add del mod">
          <ac:chgData name="Knaus Dominik" userId="01f9ae0a-5f77-41a3-8274-da4fa7e4882f" providerId="ADAL" clId="{74535FF0-85DE-4A22-B118-3327B5B04BFA}" dt="2022-11-03T09:27:36.560" v="7951" actId="165"/>
          <ac:grpSpMkLst>
            <pc:docMk/>
            <pc:sldMk cId="4031287665" sldId="1041"/>
            <ac:grpSpMk id="14" creationId="{B62E4E92-A72C-184A-B4F6-4403AB5BF1A6}"/>
          </ac:grpSpMkLst>
        </pc:grpChg>
        <pc:graphicFrameChg chg="add mod">
          <ac:chgData name="Knaus Dominik" userId="01f9ae0a-5f77-41a3-8274-da4fa7e4882f" providerId="ADAL" clId="{74535FF0-85DE-4A22-B118-3327B5B04BFA}" dt="2022-11-03T09:31:56.771" v="7980"/>
          <ac:graphicFrameMkLst>
            <pc:docMk/>
            <pc:sldMk cId="4031287665" sldId="1041"/>
            <ac:graphicFrameMk id="3" creationId="{752EA0F2-BEF2-4451-9341-34F8B7B76175}"/>
          </ac:graphicFrameMkLst>
        </pc:graphicFrameChg>
        <pc:graphicFrameChg chg="add del mod topLvl">
          <ac:chgData name="Knaus Dominik" userId="01f9ae0a-5f77-41a3-8274-da4fa7e4882f" providerId="ADAL" clId="{74535FF0-85DE-4A22-B118-3327B5B04BFA}" dt="2022-11-03T09:27:38.766" v="7952" actId="478"/>
          <ac:graphicFrameMkLst>
            <pc:docMk/>
            <pc:sldMk cId="4031287665" sldId="1041"/>
            <ac:graphicFrameMk id="5" creationId="{752EA0F2-BEF2-4451-9341-34F8B7B76175}"/>
          </ac:graphicFrameMkLst>
        </pc:graphicFrameChg>
        <pc:graphicFrameChg chg="add mod modGraphic">
          <ac:chgData name="Knaus Dominik" userId="01f9ae0a-5f77-41a3-8274-da4fa7e4882f" providerId="ADAL" clId="{74535FF0-85DE-4A22-B118-3327B5B04BFA}" dt="2022-11-03T08:51:59.101" v="7946" actId="2161"/>
          <ac:graphicFrameMkLst>
            <pc:docMk/>
            <pc:sldMk cId="4031287665" sldId="1041"/>
            <ac:graphicFrameMk id="6" creationId="{302EF2D5-C8CE-A0D9-9AE7-AD2A52D116C3}"/>
          </ac:graphicFrameMkLst>
        </pc:graphicFrameChg>
      </pc:sldChg>
    </pc:docChg>
  </pc:docChgLst>
  <pc:docChgLst>
    <pc:chgData name="Chantal Derungs-Siegrist" userId="7d329745-9d75-4da4-93a8-700d4de698f9" providerId="ADAL" clId="{7058FD8D-70E3-4D8D-9587-758008377C3E}"/>
    <pc:docChg chg="undo custSel modSld">
      <pc:chgData name="Chantal Derungs-Siegrist" userId="7d329745-9d75-4da4-93a8-700d4de698f9" providerId="ADAL" clId="{7058FD8D-70E3-4D8D-9587-758008377C3E}" dt="2024-01-05T16:09:41.647" v="49" actId="20577"/>
      <pc:docMkLst>
        <pc:docMk/>
      </pc:docMkLst>
      <pc:sldChg chg="modSp mod">
        <pc:chgData name="Chantal Derungs-Siegrist" userId="7d329745-9d75-4da4-93a8-700d4de698f9" providerId="ADAL" clId="{7058FD8D-70E3-4D8D-9587-758008377C3E}" dt="2024-01-05T16:05:07.711" v="1" actId="207"/>
        <pc:sldMkLst>
          <pc:docMk/>
          <pc:sldMk cId="1744470562" sldId="406"/>
        </pc:sldMkLst>
        <pc:spChg chg="mod">
          <ac:chgData name="Chantal Derungs-Siegrist" userId="7d329745-9d75-4da4-93a8-700d4de698f9" providerId="ADAL" clId="{7058FD8D-70E3-4D8D-9587-758008377C3E}" dt="2024-01-05T16:05:07.711" v="1" actId="207"/>
          <ac:spMkLst>
            <pc:docMk/>
            <pc:sldMk cId="1744470562" sldId="406"/>
            <ac:spMk id="4" creationId="{7093BC3E-9B62-A174-F736-E0925D4939AE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8:32.103" v="42" actId="20577"/>
        <pc:sldMkLst>
          <pc:docMk/>
          <pc:sldMk cId="2212828034" sldId="1006"/>
        </pc:sldMkLst>
        <pc:spChg chg="mod">
          <ac:chgData name="Chantal Derungs-Siegrist" userId="7d329745-9d75-4da4-93a8-700d4de698f9" providerId="ADAL" clId="{7058FD8D-70E3-4D8D-9587-758008377C3E}" dt="2024-01-05T16:08:32.103" v="42" actId="20577"/>
          <ac:spMkLst>
            <pc:docMk/>
            <pc:sldMk cId="2212828034" sldId="1006"/>
            <ac:spMk id="3" creationId="{1D1A8955-9FFB-4CA0-AE78-45A8BCD752FA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8:15.587" v="31" actId="20577"/>
        <pc:sldMkLst>
          <pc:docMk/>
          <pc:sldMk cId="871127511" sldId="1011"/>
        </pc:sldMkLst>
        <pc:spChg chg="mod">
          <ac:chgData name="Chantal Derungs-Siegrist" userId="7d329745-9d75-4da4-93a8-700d4de698f9" providerId="ADAL" clId="{7058FD8D-70E3-4D8D-9587-758008377C3E}" dt="2024-01-05T16:08:15.587" v="31" actId="20577"/>
          <ac:spMkLst>
            <pc:docMk/>
            <pc:sldMk cId="871127511" sldId="1011"/>
            <ac:spMk id="3" creationId="{1D1A8955-9FFB-4CA0-AE78-45A8BCD752FA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7:38.827" v="25" actId="207"/>
        <pc:sldMkLst>
          <pc:docMk/>
          <pc:sldMk cId="3488413989" sldId="1034"/>
        </pc:sldMkLst>
        <pc:spChg chg="mod">
          <ac:chgData name="Chantal Derungs-Siegrist" userId="7d329745-9d75-4da4-93a8-700d4de698f9" providerId="ADAL" clId="{7058FD8D-70E3-4D8D-9587-758008377C3E}" dt="2024-01-05T16:07:38.827" v="25" actId="207"/>
          <ac:spMkLst>
            <pc:docMk/>
            <pc:sldMk cId="3488413989" sldId="1034"/>
            <ac:spMk id="8" creationId="{9902A5AD-EFF5-CFC1-3D14-CE5DA75D2BE1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9:28.540" v="47" actId="207"/>
        <pc:sldMkLst>
          <pc:docMk/>
          <pc:sldMk cId="3158089110" sldId="1044"/>
        </pc:sldMkLst>
        <pc:spChg chg="mod">
          <ac:chgData name="Chantal Derungs-Siegrist" userId="7d329745-9d75-4da4-93a8-700d4de698f9" providerId="ADAL" clId="{7058FD8D-70E3-4D8D-9587-758008377C3E}" dt="2024-01-05T16:09:28.540" v="47" actId="207"/>
          <ac:spMkLst>
            <pc:docMk/>
            <pc:sldMk cId="3158089110" sldId="1044"/>
            <ac:spMk id="4" creationId="{452337C8-A634-8852-C3E9-638887C2762B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9:41.647" v="49" actId="20577"/>
        <pc:sldMkLst>
          <pc:docMk/>
          <pc:sldMk cId="2830730021" sldId="1051"/>
        </pc:sldMkLst>
        <pc:spChg chg="mod">
          <ac:chgData name="Chantal Derungs-Siegrist" userId="7d329745-9d75-4da4-93a8-700d4de698f9" providerId="ADAL" clId="{7058FD8D-70E3-4D8D-9587-758008377C3E}" dt="2024-01-05T16:09:41.647" v="49" actId="20577"/>
          <ac:spMkLst>
            <pc:docMk/>
            <pc:sldMk cId="2830730021" sldId="1051"/>
            <ac:spMk id="2" creationId="{DEAC9E00-6B38-CD76-BBC5-305BC24F1A73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9:14.300" v="45" actId="207"/>
        <pc:sldMkLst>
          <pc:docMk/>
          <pc:sldMk cId="1604716393" sldId="1056"/>
        </pc:sldMkLst>
        <pc:spChg chg="mod">
          <ac:chgData name="Chantal Derungs-Siegrist" userId="7d329745-9d75-4da4-93a8-700d4de698f9" providerId="ADAL" clId="{7058FD8D-70E3-4D8D-9587-758008377C3E}" dt="2024-01-05T16:09:14.300" v="45" actId="207"/>
          <ac:spMkLst>
            <pc:docMk/>
            <pc:sldMk cId="1604716393" sldId="1056"/>
            <ac:spMk id="4" creationId="{04DDFEAB-9F40-8865-2EC9-8AD3AAF03FD7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9:21.737" v="46" actId="207"/>
        <pc:sldMkLst>
          <pc:docMk/>
          <pc:sldMk cId="2171707156" sldId="1057"/>
        </pc:sldMkLst>
        <pc:spChg chg="mod">
          <ac:chgData name="Chantal Derungs-Siegrist" userId="7d329745-9d75-4da4-93a8-700d4de698f9" providerId="ADAL" clId="{7058FD8D-70E3-4D8D-9587-758008377C3E}" dt="2024-01-05T16:09:21.737" v="46" actId="207"/>
          <ac:spMkLst>
            <pc:docMk/>
            <pc:sldMk cId="2171707156" sldId="1057"/>
            <ac:spMk id="4" creationId="{04DDFEAB-9F40-8865-2EC9-8AD3AAF03FD7}"/>
          </ac:spMkLst>
        </pc:spChg>
      </pc:sldChg>
      <pc:sldChg chg="modSp mod">
        <pc:chgData name="Chantal Derungs-Siegrist" userId="7d329745-9d75-4da4-93a8-700d4de698f9" providerId="ADAL" clId="{7058FD8D-70E3-4D8D-9587-758008377C3E}" dt="2024-01-05T16:07:02.776" v="24" actId="20577"/>
        <pc:sldMkLst>
          <pc:docMk/>
          <pc:sldMk cId="2033832547" sldId="1060"/>
        </pc:sldMkLst>
        <pc:spChg chg="mod">
          <ac:chgData name="Chantal Derungs-Siegrist" userId="7d329745-9d75-4da4-93a8-700d4de698f9" providerId="ADAL" clId="{7058FD8D-70E3-4D8D-9587-758008377C3E}" dt="2024-01-05T16:05:33.684" v="4" actId="20577"/>
          <ac:spMkLst>
            <pc:docMk/>
            <pc:sldMk cId="2033832547" sldId="1060"/>
            <ac:spMk id="7" creationId="{77241EBC-E564-2CB8-57F5-A0F28AD9F06B}"/>
          </ac:spMkLst>
        </pc:spChg>
        <pc:spChg chg="mod">
          <ac:chgData name="Chantal Derungs-Siegrist" userId="7d329745-9d75-4da4-93a8-700d4de698f9" providerId="ADAL" clId="{7058FD8D-70E3-4D8D-9587-758008377C3E}" dt="2024-01-05T16:05:43.326" v="9" actId="20577"/>
          <ac:spMkLst>
            <pc:docMk/>
            <pc:sldMk cId="2033832547" sldId="1060"/>
            <ac:spMk id="8" creationId="{55CA83AE-A270-E6A7-CDAA-629825F7641B}"/>
          </ac:spMkLst>
        </pc:spChg>
        <pc:spChg chg="mod">
          <ac:chgData name="Chantal Derungs-Siegrist" userId="7d329745-9d75-4da4-93a8-700d4de698f9" providerId="ADAL" clId="{7058FD8D-70E3-4D8D-9587-758008377C3E}" dt="2024-01-05T16:05:48.896" v="13" actId="20577"/>
          <ac:spMkLst>
            <pc:docMk/>
            <pc:sldMk cId="2033832547" sldId="1060"/>
            <ac:spMk id="13" creationId="{6C2F98A1-9458-D6B1-448E-3A9366690CDD}"/>
          </ac:spMkLst>
        </pc:spChg>
        <pc:spChg chg="mod">
          <ac:chgData name="Chantal Derungs-Siegrist" userId="7d329745-9d75-4da4-93a8-700d4de698f9" providerId="ADAL" clId="{7058FD8D-70E3-4D8D-9587-758008377C3E}" dt="2024-01-05T16:07:02.776" v="24" actId="20577"/>
          <ac:spMkLst>
            <pc:docMk/>
            <pc:sldMk cId="2033832547" sldId="1060"/>
            <ac:spMk id="16" creationId="{3433622B-CF82-67AC-EED3-C0039B6E74DF}"/>
          </ac:spMkLst>
        </pc:spChg>
        <pc:spChg chg="mod">
          <ac:chgData name="Chantal Derungs-Siegrist" userId="7d329745-9d75-4da4-93a8-700d4de698f9" providerId="ADAL" clId="{7058FD8D-70E3-4D8D-9587-758008377C3E}" dt="2024-01-05T16:06:50.254" v="23" actId="20577"/>
          <ac:spMkLst>
            <pc:docMk/>
            <pc:sldMk cId="2033832547" sldId="1060"/>
            <ac:spMk id="19" creationId="{4494112A-106D-088E-20B6-C75C7D97A70D}"/>
          </ac:spMkLst>
        </pc:spChg>
        <pc:spChg chg="mod">
          <ac:chgData name="Chantal Derungs-Siegrist" userId="7d329745-9d75-4da4-93a8-700d4de698f9" providerId="ADAL" clId="{7058FD8D-70E3-4D8D-9587-758008377C3E}" dt="2024-01-05T16:06:29.504" v="21" actId="20577"/>
          <ac:spMkLst>
            <pc:docMk/>
            <pc:sldMk cId="2033832547" sldId="1060"/>
            <ac:spMk id="24" creationId="{302EBD7B-BA48-F1C8-8866-A60B669E5FD2}"/>
          </ac:spMkLst>
        </pc:spChg>
        <pc:spChg chg="mod">
          <ac:chgData name="Chantal Derungs-Siegrist" userId="7d329745-9d75-4da4-93a8-700d4de698f9" providerId="ADAL" clId="{7058FD8D-70E3-4D8D-9587-758008377C3E}" dt="2024-01-05T16:06:10.280" v="19" actId="20577"/>
          <ac:spMkLst>
            <pc:docMk/>
            <pc:sldMk cId="2033832547" sldId="1060"/>
            <ac:spMk id="42" creationId="{1EC878EB-2A15-2592-E483-0742F0663CE5}"/>
          </ac:spMkLst>
        </pc:spChg>
      </pc:sldChg>
    </pc:docChg>
  </pc:docChgLst>
  <pc:docChgLst>
    <pc:chgData name="stephanie.bartels@fhgr.ch" userId="S::urn:spo:guest#stephanie.bartels@fhgr.ch::" providerId="AD" clId="Web-{0B1FE76F-EC02-9E1B-F06F-84DCE7B1D021}"/>
    <pc:docChg chg="modSld">
      <pc:chgData name="stephanie.bartels@fhgr.ch" userId="S::urn:spo:guest#stephanie.bartels@fhgr.ch::" providerId="AD" clId="Web-{0B1FE76F-EC02-9E1B-F06F-84DCE7B1D021}" dt="2024-01-16T12:40:07.705" v="36"/>
      <pc:docMkLst>
        <pc:docMk/>
      </pc:docMkLst>
      <pc:sldChg chg="addSp delSp modSp">
        <pc:chgData name="stephanie.bartels@fhgr.ch" userId="S::urn:spo:guest#stephanie.bartels@fhgr.ch::" providerId="AD" clId="Web-{0B1FE76F-EC02-9E1B-F06F-84DCE7B1D021}" dt="2024-01-16T12:38:03.968" v="8" actId="1076"/>
        <pc:sldMkLst>
          <pc:docMk/>
          <pc:sldMk cId="657932141" sldId="402"/>
        </pc:sldMkLst>
        <pc:picChg chg="add mod modCrop">
          <ac:chgData name="stephanie.bartels@fhgr.ch" userId="S::urn:spo:guest#stephanie.bartels@fhgr.ch::" providerId="AD" clId="Web-{0B1FE76F-EC02-9E1B-F06F-84DCE7B1D021}" dt="2024-01-16T12:38:03.968" v="8" actId="1076"/>
          <ac:picMkLst>
            <pc:docMk/>
            <pc:sldMk cId="657932141" sldId="402"/>
            <ac:picMk id="3" creationId="{12805354-53F2-E65F-07D5-2828A0DFAACF}"/>
          </ac:picMkLst>
        </pc:picChg>
        <pc:picChg chg="del">
          <ac:chgData name="stephanie.bartels@fhgr.ch" userId="S::urn:spo:guest#stephanie.bartels@fhgr.ch::" providerId="AD" clId="Web-{0B1FE76F-EC02-9E1B-F06F-84DCE7B1D021}" dt="2024-01-16T12:37:53.437" v="7"/>
          <ac:picMkLst>
            <pc:docMk/>
            <pc:sldMk cId="657932141" sldId="402"/>
            <ac:picMk id="5" creationId="{BDC1EA89-721E-3607-9A88-12F27B5131DE}"/>
          </ac:picMkLst>
        </pc:picChg>
      </pc:sldChg>
      <pc:sldChg chg="delSp modSp">
        <pc:chgData name="stephanie.bartels@fhgr.ch" userId="S::urn:spo:guest#stephanie.bartels@fhgr.ch::" providerId="AD" clId="Web-{0B1FE76F-EC02-9E1B-F06F-84DCE7B1D021}" dt="2024-01-16T12:40:07.705" v="36"/>
        <pc:sldMkLst>
          <pc:docMk/>
          <pc:sldMk cId="2033832547" sldId="1060"/>
        </pc:sldMkLst>
        <pc:spChg chg="del">
          <ac:chgData name="stephanie.bartels@fhgr.ch" userId="S::urn:spo:guest#stephanie.bartels@fhgr.ch::" providerId="AD" clId="Web-{0B1FE76F-EC02-9E1B-F06F-84DCE7B1D021}" dt="2024-01-16T12:39:44.454" v="31"/>
          <ac:spMkLst>
            <pc:docMk/>
            <pc:sldMk cId="2033832547" sldId="1060"/>
            <ac:spMk id="13" creationId="{6C2F98A1-9458-D6B1-448E-3A9366690CDD}"/>
          </ac:spMkLst>
        </pc:spChg>
        <pc:spChg chg="mod">
          <ac:chgData name="stephanie.bartels@fhgr.ch" userId="S::urn:spo:guest#stephanie.bartels@fhgr.ch::" providerId="AD" clId="Web-{0B1FE76F-EC02-9E1B-F06F-84DCE7B1D021}" dt="2024-01-16T12:39:11.063" v="17" actId="1076"/>
          <ac:spMkLst>
            <pc:docMk/>
            <pc:sldMk cId="2033832547" sldId="1060"/>
            <ac:spMk id="15" creationId="{2444CA48-4BBB-624D-CF29-9A1BD4722B80}"/>
          </ac:spMkLst>
        </pc:spChg>
        <pc:spChg chg="mod">
          <ac:chgData name="stephanie.bartels@fhgr.ch" userId="S::urn:spo:guest#stephanie.bartels@fhgr.ch::" providerId="AD" clId="Web-{0B1FE76F-EC02-9E1B-F06F-84DCE7B1D021}" dt="2024-01-16T12:39:11.094" v="18" actId="1076"/>
          <ac:spMkLst>
            <pc:docMk/>
            <pc:sldMk cId="2033832547" sldId="1060"/>
            <ac:spMk id="16" creationId="{3433622B-CF82-67AC-EED3-C0039B6E74DF}"/>
          </ac:spMkLst>
        </pc:spChg>
        <pc:spChg chg="mod">
          <ac:chgData name="stephanie.bartels@fhgr.ch" userId="S::urn:spo:guest#stephanie.bartels@fhgr.ch::" providerId="AD" clId="Web-{0B1FE76F-EC02-9E1B-F06F-84DCE7B1D021}" dt="2024-01-16T12:39:11.126" v="19" actId="1076"/>
          <ac:spMkLst>
            <pc:docMk/>
            <pc:sldMk cId="2033832547" sldId="1060"/>
            <ac:spMk id="17" creationId="{6B923EB5-9819-301A-4210-5618B3A1596F}"/>
          </ac:spMkLst>
        </pc:spChg>
        <pc:spChg chg="del mod">
          <ac:chgData name="stephanie.bartels@fhgr.ch" userId="S::urn:spo:guest#stephanie.bartels@fhgr.ch::" providerId="AD" clId="Web-{0B1FE76F-EC02-9E1B-F06F-84DCE7B1D021}" dt="2024-01-16T12:40:07.705" v="36"/>
          <ac:spMkLst>
            <pc:docMk/>
            <pc:sldMk cId="2033832547" sldId="1060"/>
            <ac:spMk id="19" creationId="{4494112A-106D-088E-20B6-C75C7D97A70D}"/>
          </ac:spMkLst>
        </pc:spChg>
        <pc:spChg chg="mod">
          <ac:chgData name="stephanie.bartels@fhgr.ch" userId="S::urn:spo:guest#stephanie.bartels@fhgr.ch::" providerId="AD" clId="Web-{0B1FE76F-EC02-9E1B-F06F-84DCE7B1D021}" dt="2024-01-16T12:39:11.204" v="21" actId="1076"/>
          <ac:spMkLst>
            <pc:docMk/>
            <pc:sldMk cId="2033832547" sldId="1060"/>
            <ac:spMk id="20" creationId="{9CE19EC9-89B9-8657-59A0-97F36E606F93}"/>
          </ac:spMkLst>
        </pc:spChg>
        <pc:spChg chg="mod">
          <ac:chgData name="stephanie.bartels@fhgr.ch" userId="S::urn:spo:guest#stephanie.bartels@fhgr.ch::" providerId="AD" clId="Web-{0B1FE76F-EC02-9E1B-F06F-84DCE7B1D021}" dt="2024-01-16T12:39:11.235" v="22" actId="1076"/>
          <ac:spMkLst>
            <pc:docMk/>
            <pc:sldMk cId="2033832547" sldId="1060"/>
            <ac:spMk id="21" creationId="{59BE6291-B5B2-C721-D057-3F94211E37A7}"/>
          </ac:spMkLst>
        </pc:spChg>
        <pc:spChg chg="mod">
          <ac:chgData name="stephanie.bartels@fhgr.ch" userId="S::urn:spo:guest#stephanie.bartels@fhgr.ch::" providerId="AD" clId="Web-{0B1FE76F-EC02-9E1B-F06F-84DCE7B1D021}" dt="2024-01-16T12:39:58.720" v="35" actId="1076"/>
          <ac:spMkLst>
            <pc:docMk/>
            <pc:sldMk cId="2033832547" sldId="1060"/>
            <ac:spMk id="22" creationId="{DAC9B4FB-C46A-955E-1523-E75EB84C3D0A}"/>
          </ac:spMkLst>
        </pc:spChg>
        <pc:spChg chg="mod">
          <ac:chgData name="stephanie.bartels@fhgr.ch" userId="S::urn:spo:guest#stephanie.bartels@fhgr.ch::" providerId="AD" clId="Web-{0B1FE76F-EC02-9E1B-F06F-84DCE7B1D021}" dt="2024-01-16T12:39:11.297" v="24" actId="1076"/>
          <ac:spMkLst>
            <pc:docMk/>
            <pc:sldMk cId="2033832547" sldId="1060"/>
            <ac:spMk id="23" creationId="{61D83096-29E2-573F-2BD1-18761BB347BF}"/>
          </ac:spMkLst>
        </pc:spChg>
        <pc:spChg chg="del mod">
          <ac:chgData name="stephanie.bartels@fhgr.ch" userId="S::urn:spo:guest#stephanie.bartels@fhgr.ch::" providerId="AD" clId="Web-{0B1FE76F-EC02-9E1B-F06F-84DCE7B1D021}" dt="2024-01-16T12:39:53.861" v="32"/>
          <ac:spMkLst>
            <pc:docMk/>
            <pc:sldMk cId="2033832547" sldId="1060"/>
            <ac:spMk id="24" creationId="{302EBD7B-BA48-F1C8-8866-A60B669E5FD2}"/>
          </ac:spMkLst>
        </pc:spChg>
        <pc:spChg chg="mod">
          <ac:chgData name="stephanie.bartels@fhgr.ch" userId="S::urn:spo:guest#stephanie.bartels@fhgr.ch::" providerId="AD" clId="Web-{0B1FE76F-EC02-9E1B-F06F-84DCE7B1D021}" dt="2024-01-16T12:39:11.360" v="26" actId="1076"/>
          <ac:spMkLst>
            <pc:docMk/>
            <pc:sldMk cId="2033832547" sldId="1060"/>
            <ac:spMk id="25" creationId="{3A29BD2A-5CB2-3FA8-6C06-F30A9B566116}"/>
          </ac:spMkLst>
        </pc:spChg>
        <pc:spChg chg="mod">
          <ac:chgData name="stephanie.bartels@fhgr.ch" userId="S::urn:spo:guest#stephanie.bartels@fhgr.ch::" providerId="AD" clId="Web-{0B1FE76F-EC02-9E1B-F06F-84DCE7B1D021}" dt="2024-01-16T12:39:56.345" v="34" actId="1076"/>
          <ac:spMkLst>
            <pc:docMk/>
            <pc:sldMk cId="2033832547" sldId="1060"/>
            <ac:spMk id="26" creationId="{EB1DE6B2-5396-6BF7-7B35-80C52A9F045A}"/>
          </ac:spMkLst>
        </pc:spChg>
        <pc:spChg chg="mod">
          <ac:chgData name="stephanie.bartels@fhgr.ch" userId="S::urn:spo:guest#stephanie.bartels@fhgr.ch::" providerId="AD" clId="Web-{0B1FE76F-EC02-9E1B-F06F-84DCE7B1D021}" dt="2024-01-16T12:39:11.422" v="28" actId="1076"/>
          <ac:spMkLst>
            <pc:docMk/>
            <pc:sldMk cId="2033832547" sldId="1060"/>
            <ac:spMk id="27" creationId="{F1B9F00B-63A2-DD6E-54E7-7047F6696DC8}"/>
          </ac:spMkLst>
        </pc:spChg>
        <pc:spChg chg="mod">
          <ac:chgData name="stephanie.bartels@fhgr.ch" userId="S::urn:spo:guest#stephanie.bartels@fhgr.ch::" providerId="AD" clId="Web-{0B1FE76F-EC02-9E1B-F06F-84DCE7B1D021}" dt="2024-01-16T12:39:11.438" v="29" actId="1076"/>
          <ac:spMkLst>
            <pc:docMk/>
            <pc:sldMk cId="2033832547" sldId="1060"/>
            <ac:spMk id="33" creationId="{9E855548-E1B4-32BD-843D-2227659390F0}"/>
          </ac:spMkLst>
        </pc:spChg>
        <pc:spChg chg="mod">
          <ac:chgData name="stephanie.bartels@fhgr.ch" userId="S::urn:spo:guest#stephanie.bartels@fhgr.ch::" providerId="AD" clId="Web-{0B1FE76F-EC02-9E1B-F06F-84DCE7B1D021}" dt="2024-01-16T12:39:11.469" v="30" actId="1076"/>
          <ac:spMkLst>
            <pc:docMk/>
            <pc:sldMk cId="2033832547" sldId="1060"/>
            <ac:spMk id="39" creationId="{A903B743-9F05-F045-4F10-9A5C6F14BB6A}"/>
          </ac:spMkLst>
        </pc:spChg>
        <pc:spChg chg="del">
          <ac:chgData name="stephanie.bartels@fhgr.ch" userId="S::urn:spo:guest#stephanie.bartels@fhgr.ch::" providerId="AD" clId="Web-{0B1FE76F-EC02-9E1B-F06F-84DCE7B1D021}" dt="2024-01-16T12:38:52.032" v="10"/>
          <ac:spMkLst>
            <pc:docMk/>
            <pc:sldMk cId="2033832547" sldId="1060"/>
            <ac:spMk id="41" creationId="{F9B37BE3-D4E2-0682-ADFF-F054DB43CB6A}"/>
          </ac:spMkLst>
        </pc:spChg>
        <pc:spChg chg="del">
          <ac:chgData name="stephanie.bartels@fhgr.ch" userId="S::urn:spo:guest#stephanie.bartels@fhgr.ch::" providerId="AD" clId="Web-{0B1FE76F-EC02-9E1B-F06F-84DCE7B1D021}" dt="2024-01-16T12:38:51.141" v="9"/>
          <ac:spMkLst>
            <pc:docMk/>
            <pc:sldMk cId="2033832547" sldId="1060"/>
            <ac:spMk id="42" creationId="{1EC878EB-2A15-2592-E483-0742F0663CE5}"/>
          </ac:spMkLst>
        </pc:spChg>
        <pc:spChg chg="del">
          <ac:chgData name="stephanie.bartels@fhgr.ch" userId="S::urn:spo:guest#stephanie.bartels@fhgr.ch::" providerId="AD" clId="Web-{0B1FE76F-EC02-9E1B-F06F-84DCE7B1D021}" dt="2024-01-16T12:38:55.875" v="14"/>
          <ac:spMkLst>
            <pc:docMk/>
            <pc:sldMk cId="2033832547" sldId="1060"/>
            <ac:spMk id="45" creationId="{E0EC97BB-7A0A-EB9C-41D4-8DE9D2AC57BC}"/>
          </ac:spMkLst>
        </pc:spChg>
        <pc:spChg chg="del">
          <ac:chgData name="stephanie.bartels@fhgr.ch" userId="S::urn:spo:guest#stephanie.bartels@fhgr.ch::" providerId="AD" clId="Web-{0B1FE76F-EC02-9E1B-F06F-84DCE7B1D021}" dt="2024-01-16T12:38:53.532" v="12"/>
          <ac:spMkLst>
            <pc:docMk/>
            <pc:sldMk cId="2033832547" sldId="1060"/>
            <ac:spMk id="46" creationId="{562218E6-6BE7-A58F-FD55-1EF81A15DF58}"/>
          </ac:spMkLst>
        </pc:spChg>
        <pc:spChg chg="del">
          <ac:chgData name="stephanie.bartels@fhgr.ch" userId="S::urn:spo:guest#stephanie.bartels@fhgr.ch::" providerId="AD" clId="Web-{0B1FE76F-EC02-9E1B-F06F-84DCE7B1D021}" dt="2024-01-16T12:38:52.797" v="11"/>
          <ac:spMkLst>
            <pc:docMk/>
            <pc:sldMk cId="2033832547" sldId="1060"/>
            <ac:spMk id="47" creationId="{CC2753EF-9D4D-D9A4-09CC-AB9B1A0B7FE4}"/>
          </ac:spMkLst>
        </pc:spChg>
        <pc:spChg chg="del">
          <ac:chgData name="stephanie.bartels@fhgr.ch" userId="S::urn:spo:guest#stephanie.bartels@fhgr.ch::" providerId="AD" clId="Web-{0B1FE76F-EC02-9E1B-F06F-84DCE7B1D021}" dt="2024-01-16T12:38:54.969" v="13"/>
          <ac:spMkLst>
            <pc:docMk/>
            <pc:sldMk cId="2033832547" sldId="1060"/>
            <ac:spMk id="48" creationId="{7F55F9B4-0A24-1250-AE52-254E264358AA}"/>
          </ac:spMkLst>
        </pc:spChg>
        <pc:spChg chg="del">
          <ac:chgData name="stephanie.bartels@fhgr.ch" userId="S::urn:spo:guest#stephanie.bartels@fhgr.ch::" providerId="AD" clId="Web-{0B1FE76F-EC02-9E1B-F06F-84DCE7B1D021}" dt="2024-01-16T12:38:56.782" v="15"/>
          <ac:spMkLst>
            <pc:docMk/>
            <pc:sldMk cId="2033832547" sldId="1060"/>
            <ac:spMk id="49" creationId="{731E4179-D525-CC66-A2BA-D6B6E08335E6}"/>
          </ac:spMkLst>
        </pc:spChg>
        <pc:spChg chg="del">
          <ac:chgData name="stephanie.bartels@fhgr.ch" userId="S::urn:spo:guest#stephanie.bartels@fhgr.ch::" providerId="AD" clId="Web-{0B1FE76F-EC02-9E1B-F06F-84DCE7B1D021}" dt="2024-01-16T12:38:57.610" v="16"/>
          <ac:spMkLst>
            <pc:docMk/>
            <pc:sldMk cId="2033832547" sldId="1060"/>
            <ac:spMk id="50" creationId="{B042054E-DD03-C49A-ACB8-DAC9D5B217BE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edu.local\FHGR_data\Institute\ITF\Forschung%20und%20DL\01%20Forschungsprojekte%20und%20Allgemeines\Forschungsprojekte\512013943%20Rapid-Prototyping\Viamala\Ergebnisse\Auswertung-Ideenkonzept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defRPr>
            </a:pPr>
            <a:r>
              <a:rPr lang="de-CH" b="1"/>
              <a:t>Gewichtete</a:t>
            </a:r>
            <a:r>
              <a:rPr lang="de-CH" b="1" baseline="0"/>
              <a:t> Bewertung der Ideensteckbriefe</a:t>
            </a:r>
            <a:endParaRPr lang="de-CH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557793785134799E-2"/>
          <c:y val="8.1877733385666118E-2"/>
          <c:w val="0.8951442472735911"/>
          <c:h val="0.81132104723033305"/>
        </c:manualLayout>
      </c:layout>
      <c:bubbleChart>
        <c:varyColors val="0"/>
        <c:ser>
          <c:idx val="0"/>
          <c:order val="0"/>
          <c:tx>
            <c:strRef>
              <c:f>'Auswertung Workshop'!$A$4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C60219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267072918130239E-2"/>
                  <c:y val="-9.5548537518140644E-2"/>
                </c:manualLayout>
              </c:layout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Roboto Light" panose="02000000000000000000" pitchFamily="2" charset="0"/>
                        <a:cs typeface="Arial" panose="020B0604020202020204" pitchFamily="34" charset="0"/>
                      </a:defRPr>
                    </a:pPr>
                    <a:fld id="{54F56D31-AA7A-4428-821D-094D4EEE52D3}" type="SERIESNAME">
                      <a:rPr lang="en-US" sz="1600"/>
                      <a:pPr>
                        <a:defRPr/>
                      </a:pPr>
                      <a:t>[SERIES NAME]</a:t>
                    </a:fld>
                    <a:endParaRPr lang="en-US"/>
                  </a:p>
                </c:rich>
              </c:tx>
              <c:spPr>
                <a:solidFill>
                  <a:srgbClr val="FFFFFF"/>
                </a:solidFill>
                <a:ln w="9525" cap="flat" cmpd="sng" algn="ctr">
                  <a:solidFill>
                    <a:srgbClr val="000000">
                      <a:lumMod val="25000"/>
                      <a:lumOff val="75000"/>
                    </a:srgb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borderCallout2">
                      <a:avLst>
                        <a:gd name="adj1" fmla="val 18750"/>
                        <a:gd name="adj2" fmla="val -8333"/>
                        <a:gd name="adj3" fmla="val 18750"/>
                        <a:gd name="adj4" fmla="val -16667"/>
                        <a:gd name="adj5" fmla="val 134037"/>
                        <a:gd name="adj6" fmla="val -72896"/>
                      </a:avLst>
                    </a:prstGeom>
                    <a:noFill/>
                    <a:ln>
                      <a:noFill/>
                    </a:ln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E4F-4E89-AAEB-0E3C66562932}"/>
                </c:ext>
              </c:extLst>
            </c:dLbl>
            <c:spPr>
              <a:solidFill>
                <a:srgbClr val="FFFFFF"/>
              </a:solidFill>
              <a:ln>
                <a:solidFill>
                  <a:srgbClr val="000000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borderCallout2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xVal>
            <c:numRef>
              <c:f>'Auswertung Workshop'!#REF!</c:f>
            </c:numRef>
          </c:xVal>
          <c:yVal>
            <c:numRef>
              <c:f>'Auswertung Workshop'!#REF!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'Auswertung Workshop'!$H$4</c:f>
              <c:numCache>
                <c:formatCode>0.0</c:formatCode>
                <c:ptCount val="1"/>
                <c:pt idx="0">
                  <c:v>8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1-8E4F-4E89-AAEB-0E3C66562932}"/>
            </c:ext>
          </c:extLst>
        </c:ser>
        <c:ser>
          <c:idx val="1"/>
          <c:order val="1"/>
          <c:tx>
            <c:strRef>
              <c:f>'Auswertung Workshop'!$A$5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4B92A4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670251181600772E-2"/>
                  <c:y val="-6.6306462871331059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Workshop'!#REF!</c:f>
            </c:numRef>
          </c:xVal>
          <c:yVal>
            <c:numRef>
              <c:f>'Auswertung Workshop'!#REF!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'Auswertung Workshop'!$H$5</c:f>
              <c:numCache>
                <c:formatCode>0.0</c:formatCode>
                <c:ptCount val="1"/>
                <c:pt idx="0">
                  <c:v>7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3-8E4F-4E89-AAEB-0E3C66562932}"/>
            </c:ext>
          </c:extLst>
        </c:ser>
        <c:ser>
          <c:idx val="2"/>
          <c:order val="2"/>
          <c:tx>
            <c:strRef>
              <c:f>'Auswertung Workshop'!$A$6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chemeClr val="accent1">
                <a:shade val="46000"/>
                <a:alpha val="75000"/>
              </a:schemeClr>
            </a:solidFill>
            <a:ln w="25400"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39048"/>
              </a:solidFill>
              <a:ln w="2540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E4F-4E89-AAEB-0E3C66562932}"/>
              </c:ext>
            </c:extLst>
          </c:dPt>
          <c:dLbls>
            <c:dLbl>
              <c:idx val="0"/>
              <c:layout>
                <c:manualLayout>
                  <c:x val="-4.7423404310946937E-2"/>
                  <c:y val="-2.9598965359460283E-6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Workshop'!$D$4</c:f>
              <c:numCache>
                <c:formatCode>0</c:formatCode>
                <c:ptCount val="1"/>
                <c:pt idx="0">
                  <c:v>6.5</c:v>
                </c:pt>
              </c:numCache>
            </c:numRef>
          </c:xVal>
          <c:yVal>
            <c:numRef>
              <c:f>'Auswertung Workshop'!$E$4</c:f>
              <c:numCache>
                <c:formatCode>0</c:formatCode>
                <c:ptCount val="1"/>
                <c:pt idx="0">
                  <c:v>3.4</c:v>
                </c:pt>
              </c:numCache>
            </c:numRef>
          </c:yVal>
          <c:bubbleSize>
            <c:numRef>
              <c:f>'Auswertung Workshop'!$H$6</c:f>
              <c:numCache>
                <c:formatCode>0.0</c:formatCode>
                <c:ptCount val="1"/>
                <c:pt idx="0">
                  <c:v>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6-8E4F-4E89-AAEB-0E3C66562932}"/>
            </c:ext>
          </c:extLst>
        </c:ser>
        <c:ser>
          <c:idx val="3"/>
          <c:order val="3"/>
          <c:tx>
            <c:strRef>
              <c:f>'Auswertung Workshop'!$A$7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C60219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5887681657992799E-2"/>
                  <c:y val="2.0891517627894549E-4"/>
                </c:manualLayout>
              </c:layout>
              <c:tx>
                <c:rich>
                  <a:bodyPr/>
                  <a:lstStyle/>
                  <a:p>
                    <a:fld id="{63A3EC04-7E0A-43B2-A481-2ED94102C23B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Workshop'!$D$5</c:f>
              <c:numCache>
                <c:formatCode>0</c:formatCode>
                <c:ptCount val="1"/>
                <c:pt idx="0">
                  <c:v>5.8</c:v>
                </c:pt>
              </c:numCache>
            </c:numRef>
          </c:xVal>
          <c:yVal>
            <c:numRef>
              <c:f>'Auswertung Workshop'!$E$5</c:f>
              <c:numCache>
                <c:formatCode>0</c:formatCode>
                <c:ptCount val="1"/>
                <c:pt idx="0">
                  <c:v>3</c:v>
                </c:pt>
              </c:numCache>
            </c:numRef>
          </c:yVal>
          <c:bubbleSize>
            <c:numRef>
              <c:f>'Auswertung Workshop'!$H$7</c:f>
              <c:numCache>
                <c:formatCode>0.0</c:formatCode>
                <c:ptCount val="1"/>
                <c:pt idx="0">
                  <c:v>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8-8E4F-4E89-AAEB-0E3C66562932}"/>
            </c:ext>
          </c:extLst>
        </c:ser>
        <c:ser>
          <c:idx val="4"/>
          <c:order val="4"/>
          <c:tx>
            <c:strRef>
              <c:f>'Auswertung Workshop'!$A$8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B39048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7417401618539363E-2"/>
                  <c:y val="-2.209823931425137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Roboto Light" panose="02000000000000000000" pitchFamily="2" charset="0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Workshop'!$D$6</c:f>
              <c:numCache>
                <c:formatCode>0</c:formatCode>
                <c:ptCount val="1"/>
                <c:pt idx="0">
                  <c:v>3.8</c:v>
                </c:pt>
              </c:numCache>
            </c:numRef>
          </c:xVal>
          <c:yVal>
            <c:numRef>
              <c:f>'Auswertung Workshop'!$E$6</c:f>
              <c:numCache>
                <c:formatCode>0</c:formatCode>
                <c:ptCount val="1"/>
                <c:pt idx="0">
                  <c:v>7.2</c:v>
                </c:pt>
              </c:numCache>
            </c:numRef>
          </c:yVal>
          <c:bubbleSize>
            <c:numRef>
              <c:f>'Auswertung Workshop'!$H$8</c:f>
              <c:numCache>
                <c:formatCode>0.0</c:formatCode>
                <c:ptCount val="1"/>
                <c:pt idx="0">
                  <c:v>4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A-8E4F-4E89-AAEB-0E3C66562932}"/>
            </c:ext>
          </c:extLst>
        </c:ser>
        <c:ser>
          <c:idx val="5"/>
          <c:order val="5"/>
          <c:tx>
            <c:strRef>
              <c:f>'Auswertung Workshop'!$A$9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chemeClr val="accent1">
                <a:shade val="62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64790737291428E-2"/>
                  <c:y val="-2.2097509523678815E-3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Workshop'!$D$7</c:f>
              <c:numCache>
                <c:formatCode>0</c:formatCode>
                <c:ptCount val="1"/>
                <c:pt idx="0">
                  <c:v>6.9</c:v>
                </c:pt>
              </c:numCache>
            </c:numRef>
          </c:xVal>
          <c:yVal>
            <c:numRef>
              <c:f>'Auswertung Workshop'!$E$7</c:f>
              <c:numCache>
                <c:formatCode>0</c:formatCode>
                <c:ptCount val="1"/>
                <c:pt idx="0">
                  <c:v>4.4000000000000004</c:v>
                </c:pt>
              </c:numCache>
            </c:numRef>
          </c:yVal>
          <c:bubbleSize>
            <c:numRef>
              <c:f>'Auswertung Workshop'!$G$7</c:f>
              <c:numCache>
                <c:formatCode>0.0</c:formatCode>
                <c:ptCount val="1"/>
                <c:pt idx="0">
                  <c:v>3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C-8E4F-4E89-AAEB-0E3C66562932}"/>
            </c:ext>
          </c:extLst>
        </c:ser>
        <c:ser>
          <c:idx val="6"/>
          <c:order val="6"/>
          <c:tx>
            <c:strRef>
              <c:f>'Auswertung Workshop'!$A$10</c:f>
              <c:strCache>
                <c:ptCount val="1"/>
                <c:pt idx="0">
                  <c:v>7</c:v>
                </c:pt>
              </c:strCache>
            </c:strRef>
          </c:tx>
          <c:spPr>
            <a:solidFill>
              <a:srgbClr val="B39048"/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0317913261361495E-2"/>
                  <c:y val="-3.758929311402705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Workshop'!$D$8</c:f>
              <c:numCache>
                <c:formatCode>0</c:formatCode>
                <c:ptCount val="1"/>
                <c:pt idx="0">
                  <c:v>3.8</c:v>
                </c:pt>
              </c:numCache>
            </c:numRef>
          </c:xVal>
          <c:yVal>
            <c:numRef>
              <c:f>'Auswertung Workshop'!$E$8</c:f>
              <c:numCache>
                <c:formatCode>0</c:formatCode>
                <c:ptCount val="1"/>
                <c:pt idx="0">
                  <c:v>1.4</c:v>
                </c:pt>
              </c:numCache>
            </c:numRef>
          </c:yVal>
          <c:bubbleSize>
            <c:numRef>
              <c:f>'Auswertung Workshop'!$H$10</c:f>
              <c:numCache>
                <c:formatCode>0.0</c:formatCode>
                <c:ptCount val="1"/>
                <c:pt idx="0">
                  <c:v>1</c:v>
                </c:pt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0E-8E4F-4E89-AAEB-0E3C66562932}"/>
            </c:ext>
          </c:extLst>
        </c:ser>
        <c:ser>
          <c:idx val="7"/>
          <c:order val="7"/>
          <c:tx>
            <c:strRef>
              <c:f>'Auswertung Workshop'!$A$11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1">
                <a:shade val="73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133837902600111E-2"/>
                  <c:y val="2.430726047604647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Workshop'!$D$9</c:f>
              <c:numCache>
                <c:formatCode>0</c:formatCode>
                <c:ptCount val="1"/>
                <c:pt idx="0">
                  <c:v>7.3</c:v>
                </c:pt>
              </c:numCache>
            </c:numRef>
          </c:xVal>
          <c:yVal>
            <c:numRef>
              <c:f>'Auswertung Workshop'!$E$9</c:f>
              <c:numCache>
                <c:formatCode>0</c:formatCode>
                <c:ptCount val="1"/>
                <c:pt idx="0">
                  <c:v>3.7</c:v>
                </c:pt>
              </c:numCache>
            </c:numRef>
          </c:yVal>
          <c:bubbleSize>
            <c:numRef>
              <c:f>'Auswertung Workshop'!$H$11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0-8E4F-4E89-AAEB-0E3C66562932}"/>
            </c:ext>
          </c:extLst>
        </c:ser>
        <c:ser>
          <c:idx val="8"/>
          <c:order val="8"/>
          <c:tx>
            <c:strRef>
              <c:f>'Auswertung Workshop'!$A$12</c:f>
              <c:strCache>
                <c:ptCount val="1"/>
                <c:pt idx="0">
                  <c:v>9</c:v>
                </c:pt>
              </c:strCache>
            </c:strRef>
          </c:tx>
          <c:spPr>
            <a:solidFill>
              <a:schemeClr val="accent1">
                <a:shade val="78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2100252210095175E-17"/>
                  <c:y val="-3.5356015237885861E-2"/>
                </c:manualLayout>
              </c:layout>
              <c:tx>
                <c:rich>
                  <a:bodyPr/>
                  <a:lstStyle/>
                  <a:p>
                    <a:fld id="{147A4D2E-9C1C-4B9E-8ABD-D42F75702DEE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Workshop'!#REF!</c:f>
            </c:numRef>
          </c:xVal>
          <c:yVal>
            <c:numRef>
              <c:f>'Auswertung Workshop'!#REF!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'Auswertung Workshop'!$H$12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2-8E4F-4E89-AAEB-0E3C66562932}"/>
            </c:ext>
          </c:extLst>
        </c:ser>
        <c:ser>
          <c:idx val="9"/>
          <c:order val="9"/>
          <c:tx>
            <c:strRef>
              <c:f>'Auswertung Workshop'!$A$13</c:f>
              <c:strCache>
                <c:ptCount val="1"/>
                <c:pt idx="0">
                  <c:v>10</c:v>
                </c:pt>
              </c:strCache>
            </c:strRef>
          </c:tx>
          <c:spPr>
            <a:solidFill>
              <a:schemeClr val="accent1">
                <a:shade val="83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7584535444961893E-2"/>
                  <c:y val="0"/>
                </c:manualLayout>
              </c:layout>
              <c:tx>
                <c:rich>
                  <a:bodyPr/>
                  <a:lstStyle/>
                  <a:p>
                    <a:fld id="{7E41FEFC-90F9-4AC7-8B1A-C07776BF17C0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Workshop'!$D$10</c:f>
              <c:numCache>
                <c:formatCode>0</c:formatCode>
                <c:ptCount val="1"/>
                <c:pt idx="0">
                  <c:v>7.7</c:v>
                </c:pt>
              </c:numCache>
            </c:numRef>
          </c:xVal>
          <c:yVal>
            <c:numRef>
              <c:f>'Auswertung Workshop'!$E$10</c:f>
              <c:numCache>
                <c:formatCode>0</c:formatCode>
                <c:ptCount val="1"/>
                <c:pt idx="0">
                  <c:v>1.9</c:v>
                </c:pt>
              </c:numCache>
            </c:numRef>
          </c:yVal>
          <c:bubbleSize>
            <c:numRef>
              <c:f>'Auswertung Workshop'!$H$13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4-8E4F-4E89-AAEB-0E3C66562932}"/>
            </c:ext>
          </c:extLst>
        </c:ser>
        <c:ser>
          <c:idx val="10"/>
          <c:order val="10"/>
          <c:tx>
            <c:strRef>
              <c:f>'Auswertung Workshop'!$A$14</c:f>
              <c:strCache>
                <c:ptCount val="1"/>
                <c:pt idx="0">
                  <c:v>11</c:v>
                </c:pt>
              </c:strCache>
            </c:strRef>
          </c:tx>
          <c:spPr>
            <a:solidFill>
              <a:schemeClr val="accent1">
                <a:shade val="89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1855639650433332E-2"/>
                  <c:y val="7.5131532380507279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Workshop'!$D$14</c:f>
              <c:numCache>
                <c:formatCode>0</c:formatCode>
                <c:ptCount val="1"/>
              </c:numCache>
            </c:numRef>
          </c:xVal>
          <c:yVal>
            <c:numRef>
              <c:f>'Auswertung Workshop'!$E$14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Workshop'!$H$14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6-8E4F-4E89-AAEB-0E3C66562932}"/>
            </c:ext>
          </c:extLst>
        </c:ser>
        <c:ser>
          <c:idx val="11"/>
          <c:order val="11"/>
          <c:tx>
            <c:strRef>
              <c:f>'Auswertung Workshop'!$A$15</c:f>
              <c:strCache>
                <c:ptCount val="1"/>
                <c:pt idx="0">
                  <c:v>12</c:v>
                </c:pt>
              </c:strCache>
            </c:strRef>
          </c:tx>
          <c:spPr>
            <a:solidFill>
              <a:schemeClr val="accent1">
                <a:shade val="94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097186105937142E-2"/>
                  <c:y val="4.4195019047356416E-3"/>
                </c:manualLayout>
              </c:layout>
              <c:tx>
                <c:rich>
                  <a:bodyPr/>
                  <a:lstStyle/>
                  <a:p>
                    <a:fld id="{5841888E-2DA2-4A2B-A950-CE83FD33040B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Workshop'!$D$15</c:f>
              <c:numCache>
                <c:formatCode>0</c:formatCode>
                <c:ptCount val="1"/>
              </c:numCache>
            </c:numRef>
          </c:xVal>
          <c:yVal>
            <c:numRef>
              <c:f>'Auswertung Workshop'!$E$15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Workshop'!$H$15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8-8E4F-4E89-AAEB-0E3C66562932}"/>
            </c:ext>
          </c:extLst>
        </c:ser>
        <c:ser>
          <c:idx val="12"/>
          <c:order val="12"/>
          <c:tx>
            <c:strRef>
              <c:f>'Auswertung Workshop'!$A$16</c:f>
              <c:strCache>
                <c:ptCount val="1"/>
                <c:pt idx="0">
                  <c:v>13</c:v>
                </c:pt>
              </c:strCache>
            </c:strRef>
          </c:tx>
          <c:spPr>
            <a:solidFill>
              <a:schemeClr val="accent1"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5566918951299993E-2"/>
                  <c:y val="-5.518304915704083E-2"/>
                </c:manualLayout>
              </c:layout>
              <c:tx>
                <c:rich>
                  <a:bodyPr/>
                  <a:lstStyle/>
                  <a:p>
                    <a:fld id="{E746CC7C-1AB8-4C34-8698-7B69EB13B842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9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Workshop'!$D$16</c:f>
              <c:numCache>
                <c:formatCode>0</c:formatCode>
                <c:ptCount val="1"/>
              </c:numCache>
            </c:numRef>
          </c:xVal>
          <c:yVal>
            <c:numRef>
              <c:f>'Auswertung Workshop'!$E$16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Workshop'!$H$16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A-8E4F-4E89-AAEB-0E3C66562932}"/>
            </c:ext>
          </c:extLst>
        </c:ser>
        <c:ser>
          <c:idx val="13"/>
          <c:order val="13"/>
          <c:tx>
            <c:strRef>
              <c:f>'Auswertung Workshop'!$A$17</c:f>
              <c:strCache>
                <c:ptCount val="1"/>
                <c:pt idx="0">
                  <c:v>14</c:v>
                </c:pt>
              </c:strCache>
            </c:strRef>
          </c:tx>
          <c:spPr>
            <a:solidFill>
              <a:schemeClr val="accent1">
                <a:tint val="95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521163517009534E-2"/>
                  <c:y val="6.0724652155620756E-5"/>
                </c:manualLayout>
              </c:layout>
              <c:tx>
                <c:rich>
                  <a:bodyPr/>
                  <a:lstStyle/>
                  <a:p>
                    <a:fld id="{7D0D3B27-C653-4D78-BDA9-F4241632788E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B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Workshop'!$D$17</c:f>
              <c:numCache>
                <c:formatCode>0</c:formatCode>
                <c:ptCount val="1"/>
              </c:numCache>
            </c:numRef>
          </c:xVal>
          <c:yVal>
            <c:numRef>
              <c:f>'Auswertung Workshop'!$E$17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Workshop'!$H$17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C-8E4F-4E89-AAEB-0E3C66562932}"/>
            </c:ext>
          </c:extLst>
        </c:ser>
        <c:ser>
          <c:idx val="14"/>
          <c:order val="14"/>
          <c:tx>
            <c:strRef>
              <c:f>'Auswertung Workshop'!$A$18</c:f>
              <c:strCache>
                <c:ptCount val="1"/>
                <c:pt idx="0">
                  <c:v>15</c:v>
                </c:pt>
              </c:strCache>
            </c:strRef>
          </c:tx>
          <c:spPr>
            <a:solidFill>
              <a:schemeClr val="accent1">
                <a:tint val="90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4521163517009575E-2"/>
                  <c:y val="6.0724652155539732E-5"/>
                </c:manualLayout>
              </c:layout>
              <c:tx>
                <c:rich>
                  <a:bodyPr/>
                  <a:lstStyle/>
                  <a:p>
                    <a:fld id="{290629E5-99C2-475E-96B1-AAA28B4D4741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D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Workshop'!$D$18</c:f>
              <c:numCache>
                <c:formatCode>0</c:formatCode>
                <c:ptCount val="1"/>
              </c:numCache>
            </c:numRef>
          </c:xVal>
          <c:yVal>
            <c:numRef>
              <c:f>'Auswertung Workshop'!$E$18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Workshop'!$H$18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1E-8E4F-4E89-AAEB-0E3C66562932}"/>
            </c:ext>
          </c:extLst>
        </c:ser>
        <c:ser>
          <c:idx val="15"/>
          <c:order val="15"/>
          <c:tx>
            <c:strRef>
              <c:f>'Auswertung Workshop'!$A$19</c:f>
              <c:strCache>
                <c:ptCount val="1"/>
                <c:pt idx="0">
                  <c:v>16</c:v>
                </c:pt>
              </c:strCache>
            </c:strRef>
          </c:tx>
          <c:spPr>
            <a:solidFill>
              <a:schemeClr val="accent1">
                <a:tint val="84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7746512288190522E-2"/>
                  <c:y val="2.2097509523678611E-3"/>
                </c:manualLayout>
              </c:layout>
              <c:tx>
                <c:rich>
                  <a:bodyPr/>
                  <a:lstStyle/>
                  <a:p>
                    <a:fld id="{4E5B4510-DB11-430A-A7E6-B343F579D70C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F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Workshop'!$D$19</c:f>
              <c:numCache>
                <c:formatCode>0</c:formatCode>
                <c:ptCount val="1"/>
              </c:numCache>
            </c:numRef>
          </c:xVal>
          <c:yVal>
            <c:numRef>
              <c:f>'Auswertung Workshop'!$E$19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Workshop'!$H$19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0-8E4F-4E89-AAEB-0E3C66562932}"/>
            </c:ext>
          </c:extLst>
        </c:ser>
        <c:ser>
          <c:idx val="16"/>
          <c:order val="16"/>
          <c:tx>
            <c:strRef>
              <c:f>'Auswertung Workshop'!$A$20</c:f>
              <c:strCache>
                <c:ptCount val="1"/>
                <c:pt idx="0">
                  <c:v>17</c:v>
                </c:pt>
              </c:strCache>
            </c:strRef>
          </c:tx>
          <c:spPr>
            <a:solidFill>
              <a:schemeClr val="accent1">
                <a:tint val="79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5890872637757133E-2"/>
                  <c:y val="0"/>
                </c:manualLayout>
              </c:layout>
              <c:tx>
                <c:rich>
                  <a:bodyPr/>
                  <a:lstStyle/>
                  <a:p>
                    <a:fld id="{834DAD59-3C7C-42DF-B68F-474DCAB6ADC2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Workshop'!$D$20</c:f>
              <c:numCache>
                <c:formatCode>0</c:formatCode>
                <c:ptCount val="1"/>
              </c:numCache>
            </c:numRef>
          </c:xVal>
          <c:yVal>
            <c:numRef>
              <c:f>'Auswertung Workshop'!$E$20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Workshop'!$H$20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2-8E4F-4E89-AAEB-0E3C66562932}"/>
            </c:ext>
          </c:extLst>
        </c:ser>
        <c:ser>
          <c:idx val="17"/>
          <c:order val="17"/>
          <c:tx>
            <c:strRef>
              <c:f>'Auswertung Workshop'!$A$21</c:f>
              <c:strCache>
                <c:ptCount val="1"/>
                <c:pt idx="0">
                  <c:v>18</c:v>
                </c:pt>
              </c:strCache>
            </c:strRef>
          </c:tx>
          <c:spPr>
            <a:solidFill>
              <a:schemeClr val="accent1">
                <a:tint val="74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8954244565709395E-2"/>
                  <c:y val="-4.6344045347569543E-2"/>
                </c:manualLayout>
              </c:layout>
              <c:tx>
                <c:rich>
                  <a:bodyPr/>
                  <a:lstStyle/>
                  <a:p>
                    <a:fld id="{E9EB8801-0C25-40DA-BA2B-D847E4F783D0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3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Workshop'!$D$21</c:f>
              <c:numCache>
                <c:formatCode>0</c:formatCode>
                <c:ptCount val="1"/>
              </c:numCache>
            </c:numRef>
          </c:xVal>
          <c:yVal>
            <c:numRef>
              <c:f>'Auswertung Workshop'!$E$21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Workshop'!$H$21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4-8E4F-4E89-AAEB-0E3C66562932}"/>
            </c:ext>
          </c:extLst>
        </c:ser>
        <c:ser>
          <c:idx val="18"/>
          <c:order val="18"/>
          <c:tx>
            <c:strRef>
              <c:f>'Auswertung Workshop'!$A$22</c:f>
              <c:strCache>
                <c:ptCount val="1"/>
                <c:pt idx="0">
                  <c:v>19</c:v>
                </c:pt>
              </c:strCache>
            </c:strRef>
          </c:tx>
          <c:spPr>
            <a:solidFill>
              <a:schemeClr val="accent1">
                <a:tint val="68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9.1457791589057119E-2"/>
                  <c:y val="3.9836241794777044E-2"/>
                </c:manualLayout>
              </c:layout>
              <c:tx>
                <c:rich>
                  <a:bodyPr/>
                  <a:lstStyle/>
                  <a:p>
                    <a:fld id="{9ED2FFE4-DD6A-485E-BE9A-3F455746B331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5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Workshop'!$D$22</c:f>
              <c:numCache>
                <c:formatCode>0</c:formatCode>
                <c:ptCount val="1"/>
              </c:numCache>
            </c:numRef>
          </c:xVal>
          <c:yVal>
            <c:numRef>
              <c:f>'Auswertung Workshop'!$E$22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Workshop'!$H$22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6-8E4F-4E89-AAEB-0E3C66562932}"/>
            </c:ext>
          </c:extLst>
        </c:ser>
        <c:ser>
          <c:idx val="19"/>
          <c:order val="19"/>
          <c:tx>
            <c:strRef>
              <c:f>'Auswertung Workshop'!$A$23</c:f>
              <c:strCache>
                <c:ptCount val="1"/>
                <c:pt idx="0">
                  <c:v>20</c:v>
                </c:pt>
              </c:strCache>
            </c:strRef>
          </c:tx>
          <c:spPr>
            <a:solidFill>
              <a:schemeClr val="accent1">
                <a:tint val="63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5.9278198252166715E-2"/>
                  <c:y val="4.4195019047357223E-3"/>
                </c:manualLayout>
              </c:layout>
              <c:tx>
                <c:rich>
                  <a:bodyPr/>
                  <a:lstStyle/>
                  <a:p>
                    <a:fld id="{00BE68D6-7823-4910-916C-7AD07EB95C4E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7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Workshop'!#REF!</c:f>
            </c:numRef>
          </c:xVal>
          <c:yVal>
            <c:numRef>
              <c:f>'Auswertung Workshop'!#REF!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'Auswertung Workshop'!$H$23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8-8E4F-4E89-AAEB-0E3C66562932}"/>
            </c:ext>
          </c:extLst>
        </c:ser>
        <c:ser>
          <c:idx val="20"/>
          <c:order val="20"/>
          <c:tx>
            <c:strRef>
              <c:f>'Auswertung Workshop'!$A$24</c:f>
              <c:strCache>
                <c:ptCount val="1"/>
                <c:pt idx="0">
                  <c:v>21</c:v>
                </c:pt>
              </c:strCache>
            </c:strRef>
          </c:tx>
          <c:spPr>
            <a:solidFill>
              <a:schemeClr val="accent1">
                <a:tint val="57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4683140360238079E-2"/>
                  <c:y val="2.2704756045234414E-3"/>
                </c:manualLayout>
              </c:layout>
              <c:tx>
                <c:rich>
                  <a:bodyPr/>
                  <a:lstStyle/>
                  <a:p>
                    <a:fld id="{890DC8DF-A5D3-4274-9A39-6069FB5D9C4A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9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Workshop'!#REF!</c:f>
            </c:numRef>
          </c:xVal>
          <c:yVal>
            <c:numRef>
              <c:f>'Auswertung Workshop'!#REF!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bubbleSize>
            <c:numRef>
              <c:f>'Auswertung Workshop'!$H$24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A-8E4F-4E89-AAEB-0E3C66562932}"/>
            </c:ext>
          </c:extLst>
        </c:ser>
        <c:ser>
          <c:idx val="21"/>
          <c:order val="21"/>
          <c:tx>
            <c:strRef>
              <c:f>'Auswertung Workshop'!$A$25</c:f>
              <c:strCache>
                <c:ptCount val="1"/>
                <c:pt idx="0">
                  <c:v>22</c:v>
                </c:pt>
              </c:strCache>
            </c:strRef>
          </c:tx>
          <c:spPr>
            <a:solidFill>
              <a:schemeClr val="accent1">
                <a:tint val="52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0647907372914342E-2"/>
                  <c:y val="5.5243773809196532E-2"/>
                </c:manualLayout>
              </c:layout>
              <c:tx>
                <c:rich>
                  <a:bodyPr/>
                  <a:lstStyle/>
                  <a:p>
                    <a:fld id="{B5C6ABB4-9DD4-4FF8-924D-1ACAF3D3B399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Workshop'!$D$25</c:f>
              <c:numCache>
                <c:formatCode>0</c:formatCode>
                <c:ptCount val="1"/>
              </c:numCache>
            </c:numRef>
          </c:xVal>
          <c:yVal>
            <c:numRef>
              <c:f>'Auswertung Workshop'!$E$25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Workshop'!$H$25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C-8E4F-4E89-AAEB-0E3C66562932}"/>
            </c:ext>
          </c:extLst>
        </c:ser>
        <c:ser>
          <c:idx val="22"/>
          <c:order val="22"/>
          <c:tx>
            <c:strRef>
              <c:f>'Auswertung Workshop'!$A$26</c:f>
              <c:strCache>
                <c:ptCount val="1"/>
                <c:pt idx="0">
                  <c:v>23</c:v>
                </c:pt>
              </c:strCache>
            </c:strRef>
          </c:tx>
          <c:spPr>
            <a:solidFill>
              <a:schemeClr val="accent1">
                <a:tint val="47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7908489131419026E-2"/>
                  <c:y val="6.0724652155539732E-5"/>
                </c:manualLayout>
              </c:layout>
              <c:tx>
                <c:rich>
                  <a:bodyPr/>
                  <a:lstStyle/>
                  <a:p>
                    <a:fld id="{D33D57FF-F025-4F78-BC47-96D9F2343DE3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D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Workshop'!$D$26</c:f>
              <c:numCache>
                <c:formatCode>0</c:formatCode>
                <c:ptCount val="1"/>
              </c:numCache>
            </c:numRef>
          </c:xVal>
          <c:yVal>
            <c:numRef>
              <c:f>'Auswertung Workshop'!$E$26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Workshop'!$H$26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2E-8E4F-4E89-AAEB-0E3C66562932}"/>
            </c:ext>
          </c:extLst>
        </c:ser>
        <c:ser>
          <c:idx val="23"/>
          <c:order val="23"/>
          <c:tx>
            <c:strRef>
              <c:f>'Auswertung Workshop'!$A$27</c:f>
              <c:strCache>
                <c:ptCount val="1"/>
                <c:pt idx="0">
                  <c:v>24</c:v>
                </c:pt>
              </c:strCache>
            </c:strRef>
          </c:tx>
          <c:spPr>
            <a:solidFill>
              <a:schemeClr val="accent1">
                <a:tint val="41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9116221408938211E-2"/>
                  <c:y val="8.8450762746870068E-2"/>
                </c:manualLayout>
              </c:layout>
              <c:tx>
                <c:rich>
                  <a:bodyPr/>
                  <a:lstStyle/>
                  <a:p>
                    <a:fld id="{44756C51-D7F5-4680-A1D2-9B49EAEF6474}" type="SERIESNAME">
                      <a:rPr lang="en-US" sz="1600"/>
                      <a:pPr/>
                      <a:t>[SERIES NAME]</a:t>
                    </a:fld>
                    <a:endParaRPr lang="en-US"/>
                  </a:p>
                </c:rich>
              </c:tx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F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Workshop'!$D$27</c:f>
              <c:numCache>
                <c:formatCode>0</c:formatCode>
                <c:ptCount val="1"/>
              </c:numCache>
            </c:numRef>
          </c:xVal>
          <c:yVal>
            <c:numRef>
              <c:f>'Auswertung Workshop'!$E$27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Workshop'!$H$27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30-8E4F-4E89-AAEB-0E3C66562932}"/>
            </c:ext>
          </c:extLst>
        </c:ser>
        <c:ser>
          <c:idx val="24"/>
          <c:order val="24"/>
          <c:tx>
            <c:strRef>
              <c:f>'Auswertung Workshop'!$A$28</c:f>
              <c:strCache>
                <c:ptCount val="1"/>
                <c:pt idx="0">
                  <c:v>25</c:v>
                </c:pt>
              </c:strCache>
            </c:strRef>
          </c:tx>
          <c:spPr>
            <a:solidFill>
              <a:schemeClr val="accent1">
                <a:tint val="36000"/>
                <a:alpha val="75000"/>
              </a:schemeClr>
            </a:solidFill>
            <a:ln w="25400"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4.2341570180119165E-2"/>
                  <c:y val="8.1760785237610864E-2"/>
                </c:manualLayout>
              </c:layout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8E4F-4E89-AAEB-0E3C665629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'Auswertung Workshop'!$D$28</c:f>
              <c:numCache>
                <c:formatCode>0</c:formatCode>
                <c:ptCount val="1"/>
              </c:numCache>
            </c:numRef>
          </c:xVal>
          <c:yVal>
            <c:numRef>
              <c:f>'Auswertung Workshop'!$E$28</c:f>
              <c:numCache>
                <c:formatCode>0</c:formatCode>
                <c:ptCount val="1"/>
              </c:numCache>
            </c:numRef>
          </c:yVal>
          <c:bubbleSize>
            <c:numRef>
              <c:f>'Auswertung Workshop'!$H$28</c:f>
              <c:numCache>
                <c:formatCode>0.0</c:formatCode>
                <c:ptCount val="1"/>
              </c:numCache>
            </c:numRef>
          </c:bubbleSize>
          <c:bubble3D val="0"/>
          <c:extLst>
            <c:ext xmlns:c16="http://schemas.microsoft.com/office/drawing/2014/chart" uri="{C3380CC4-5D6E-409C-BE32-E72D297353CC}">
              <c16:uniqueId val="{00000032-8E4F-4E89-AAEB-0E3C665629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50"/>
        <c:showNegBubbles val="0"/>
        <c:sizeRepresents val="w"/>
        <c:axId val="1364946432"/>
        <c:axId val="1282013728"/>
      </c:bubbleChart>
      <c:valAx>
        <c:axId val="1364946432"/>
        <c:scaling>
          <c:orientation val="minMax"/>
          <c:max val="8.1999999999999993"/>
          <c:min val="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r>
                  <a:rPr lang="de-DE"/>
                  <a:t>Wirkung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crossAx val="1282013728"/>
        <c:crosses val="autoZero"/>
        <c:crossBetween val="midCat"/>
        <c:majorUnit val="4.0999999999999996"/>
        <c:minorUnit val="1"/>
      </c:valAx>
      <c:valAx>
        <c:axId val="1282013728"/>
        <c:scaling>
          <c:orientation val="minMax"/>
          <c:max val="8.1999999999999993"/>
          <c:min val="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Roboto Light" panose="02000000000000000000" pitchFamily="2" charset="0"/>
                    <a:cs typeface="Arial" panose="020B0604020202020204" pitchFamily="34" charset="0"/>
                  </a:defRPr>
                </a:pPr>
                <a:r>
                  <a:rPr lang="de-DE"/>
                  <a:t>Umsetzbarkeit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Roboto Light" panose="02000000000000000000" pitchFamily="2" charset="0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crossAx val="1364946432"/>
        <c:crosses val="autoZero"/>
        <c:crossBetween val="midCat"/>
        <c:majorUnit val="4.0999999999999996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Arial" panose="020B0604020202020204" pitchFamily="34" charset="0"/>
          <a:ea typeface="Roboto Light" panose="02000000000000000000" pitchFamily="2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6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>
          <a:alpha val="75000"/>
        </a:schemeClr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>
            <a:alpha val="50000"/>
          </a:schemeClr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6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CH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CH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6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2885CE8-301D-4EEB-A8FF-DB3D7729C7CC}" type="slidenum">
              <a:rPr lang="de-CH"/>
              <a:pPr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29867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6" y="1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5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6" y="9428585"/>
            <a:ext cx="2945659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3" tIns="45712" rIns="91423" bIns="4571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0F0B72-9392-4C62-A693-CAC5484278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89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F0B72-9392-4C62-A693-CAC548427893}" type="slidenum">
              <a:rPr lang="en-US" smtClean="0"/>
              <a:pPr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8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7" name="Rectangle 11"/>
          <p:cNvSpPr>
            <a:spLocks noChangeArrowheads="1"/>
          </p:cNvSpPr>
          <p:nvPr/>
        </p:nvSpPr>
        <p:spPr bwMode="auto">
          <a:xfrm>
            <a:off x="8915400" y="63373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/>
            <a:endParaRPr lang="en-US" sz="1400" dirty="0">
              <a:latin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34000" y="5085184"/>
            <a:ext cx="11292058" cy="28803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1"/>
          </p:nvPr>
        </p:nvSpPr>
        <p:spPr>
          <a:xfrm>
            <a:off x="234000" y="5411316"/>
            <a:ext cx="8641283" cy="574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C8D769C-000C-4F93-DD56-D3CC70A586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8" y="252031"/>
            <a:ext cx="1664335" cy="539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90DDDBE-3F29-F438-14FE-D659ECD9674E}"/>
              </a:ext>
            </a:extLst>
          </p:cNvPr>
          <p:cNvGrpSpPr/>
          <p:nvPr userDrawn="1"/>
        </p:nvGrpSpPr>
        <p:grpSpPr>
          <a:xfrm>
            <a:off x="119336" y="6407467"/>
            <a:ext cx="4895215" cy="335915"/>
            <a:chOff x="0" y="0"/>
            <a:chExt cx="4895215" cy="335915"/>
          </a:xfrm>
        </p:grpSpPr>
        <p:pic>
          <p:nvPicPr>
            <p:cNvPr id="6" name="Grafik 5" descr="Ein Bild, das Schrift, Text, Typografie, Logo enthält.&#10;&#10;Automatisch generierte Beschreibung">
              <a:extLst>
                <a:ext uri="{FF2B5EF4-FFF2-40B4-BE49-F238E27FC236}">
                  <a16:creationId xmlns:a16="http://schemas.microsoft.com/office/drawing/2014/main" id="{E6C5BD21-5927-D137-43EC-7AFE97760DA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5"/>
            <a:stretch/>
          </p:blipFill>
          <p:spPr>
            <a:xfrm>
              <a:off x="3683000" y="20320"/>
              <a:ext cx="1212215" cy="297815"/>
            </a:xfrm>
            <a:prstGeom prst="rect">
              <a:avLst/>
            </a:prstGeom>
          </p:spPr>
        </p:pic>
        <p:pic>
          <p:nvPicPr>
            <p:cNvPr id="8" name="Grafik 7" descr="Ein Bild, das Schrift, Grafiken, Logo, Grafikdesign enthält.&#10;&#10;Automatisch generierte Beschreibung">
              <a:extLst>
                <a:ext uri="{FF2B5EF4-FFF2-40B4-BE49-F238E27FC236}">
                  <a16:creationId xmlns:a16="http://schemas.microsoft.com/office/drawing/2014/main" id="{9B30BC6A-CA08-CA6C-F437-339EB08C49C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89" t="3930" r="8185" b="6238"/>
            <a:stretch/>
          </p:blipFill>
          <p:spPr>
            <a:xfrm>
              <a:off x="2159000" y="5080"/>
              <a:ext cx="1294130" cy="330835"/>
            </a:xfrm>
            <a:prstGeom prst="rect">
              <a:avLst/>
            </a:prstGeom>
          </p:spPr>
        </p:pic>
        <p:pic>
          <p:nvPicPr>
            <p:cNvPr id="9" name="Grafik 8" descr="Ein Bild, das Text, Schrift, weiß, Design enthält.&#10;&#10;Automatisch generierte Beschreibung">
              <a:extLst>
                <a:ext uri="{FF2B5EF4-FFF2-40B4-BE49-F238E27FC236}">
                  <a16:creationId xmlns:a16="http://schemas.microsoft.com/office/drawing/2014/main" id="{9193D187-FA6F-4E8B-8B66-83D9A3CF2B8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05" r="7151" b="21580"/>
            <a:stretch/>
          </p:blipFill>
          <p:spPr>
            <a:xfrm>
              <a:off x="0" y="0"/>
              <a:ext cx="1929765" cy="332105"/>
            </a:xfrm>
            <a:prstGeom prst="rect">
              <a:avLst/>
            </a:prstGeom>
          </p:spPr>
        </p:pic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042082F3-53C6-A416-3728-7127D99D431E}"/>
                </a:ext>
              </a:extLst>
            </p:cNvPr>
            <p:cNvCxnSpPr/>
            <p:nvPr userDrawn="1"/>
          </p:nvCxnSpPr>
          <p:spPr>
            <a:xfrm>
              <a:off x="2047240" y="25400"/>
              <a:ext cx="0" cy="279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872F5ACE-78F9-8951-DE1A-8249A2CE1FEB}"/>
                </a:ext>
              </a:extLst>
            </p:cNvPr>
            <p:cNvCxnSpPr/>
            <p:nvPr userDrawn="1"/>
          </p:nvCxnSpPr>
          <p:spPr>
            <a:xfrm>
              <a:off x="3566160" y="25400"/>
              <a:ext cx="0" cy="2794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07702" y="62280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6FE89E-EE3D-4475-AAB8-FFBB4AC8A8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34000" y="1260000"/>
            <a:ext cx="11623038" cy="43451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4000" y="316180"/>
            <a:ext cx="11623038" cy="39630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nhaltseleme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07702" y="62280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A6FE89E-EE3D-4475-AAB8-FFBB4AC8A8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Inhaltsplatzhalter 2"/>
          <p:cNvSpPr>
            <a:spLocks noGrp="1"/>
          </p:cNvSpPr>
          <p:nvPr>
            <p:ph sz="quarter" idx="11"/>
          </p:nvPr>
        </p:nvSpPr>
        <p:spPr>
          <a:xfrm>
            <a:off x="234000" y="1260000"/>
            <a:ext cx="5641506" cy="4345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2"/>
          </p:nvPr>
        </p:nvSpPr>
        <p:spPr>
          <a:xfrm>
            <a:off x="6192000" y="1260000"/>
            <a:ext cx="5641506" cy="43497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234000" y="316180"/>
            <a:ext cx="11623038" cy="39630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384995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9107702" y="62280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234D1FC-664C-4763-A998-C95225C288E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sz="quarter" idx="12"/>
          </p:nvPr>
        </p:nvSpPr>
        <p:spPr>
          <a:xfrm>
            <a:off x="6228000" y="1260000"/>
            <a:ext cx="5641506" cy="43470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/>
          </p:nvPr>
        </p:nvSpPr>
        <p:spPr>
          <a:xfrm>
            <a:off x="234000" y="1260000"/>
            <a:ext cx="5545136" cy="4249067"/>
          </a:xfrm>
          <a:prstGeom prst="rect">
            <a:avLst/>
          </a:prstGeom>
        </p:spPr>
        <p:txBody>
          <a:bodyPr/>
          <a:lstStyle/>
          <a:p>
            <a:r>
              <a:rPr lang="de-DE"/>
              <a:t>Bild durch Klicken auf Symbol hinzufügen</a:t>
            </a:r>
            <a:endParaRPr lang="de-CH"/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234000" y="316180"/>
            <a:ext cx="11623038" cy="39630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F13C5E-E1E3-0A5D-91B0-C7B5CD70A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E52973-1D8C-1BF8-4D4E-3BE78B54E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7BD08F-11C6-908F-8590-5CE3380B6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60C40-773B-425C-86D3-EE6EDF67DBC9}" type="datetimeFigureOut">
              <a:rPr lang="de-CH" smtClean="0"/>
              <a:t>16.01.2024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4954CE-D4C3-82CF-68B3-A8D8763B2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EF31AE8-D0AD-93FD-1510-3827E695E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2E2E-D1F8-4D29-9829-4E0326A8E601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76012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07702" y="6231208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E27715AB-78E0-46E0-A4DD-9D538A88179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45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234000" y="-54000"/>
            <a:ext cx="1129205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4" r:id="rId5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003399"/>
          </a:solidFill>
          <a:latin typeface="Arial" charset="0"/>
        </a:defRPr>
      </a:lvl9pPr>
    </p:titleStyle>
    <p:bodyStyle>
      <a:lvl1pPr marL="3175" indent="-31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794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2pPr>
      <a:lvl3pPr marL="18129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3pPr>
      <a:lvl4pPr marL="22320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4pPr>
      <a:lvl5pPr marL="2651125" indent="-285750" algn="l" rtl="0" eaLnBrk="1" fontAlgn="base" hangingPunct="1">
        <a:spcBef>
          <a:spcPct val="20000"/>
        </a:spcBef>
        <a:spcAft>
          <a:spcPct val="0"/>
        </a:spcAft>
        <a:buClrTx/>
        <a:buSzPct val="100000"/>
        <a:buFont typeface="Symbol" panose="05050102010706020507" pitchFamily="18" charset="2"/>
        <a:buChar char="-"/>
        <a:defRPr>
          <a:solidFill>
            <a:schemeClr val="tx1"/>
          </a:solidFill>
          <a:latin typeface="+mj-lt"/>
        </a:defRPr>
      </a:lvl5pPr>
      <a:lvl6pPr marL="30511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6pPr>
      <a:lvl7pPr marL="35083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7pPr>
      <a:lvl8pPr marL="39655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8pPr>
      <a:lvl9pPr marL="4422775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11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  <p15:guide id="7" pos="7469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orient="horz" pos="4065" userDrawn="1">
          <p15:clr>
            <a:srgbClr val="F26B43"/>
          </p15:clr>
        </p15:guide>
        <p15:guide id="10" orient="horz" pos="799" userDrawn="1">
          <p15:clr>
            <a:srgbClr val="F26B43"/>
          </p15:clr>
        </p15:guide>
        <p15:guide id="11" orient="horz" pos="36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/>
          <p:cNvSpPr>
            <a:spLocks noGrp="1"/>
          </p:cNvSpPr>
          <p:nvPr>
            <p:ph type="title"/>
          </p:nvPr>
        </p:nvSpPr>
        <p:spPr>
          <a:xfrm>
            <a:off x="334963" y="980728"/>
            <a:ext cx="11522075" cy="396044"/>
          </a:xfrm>
        </p:spPr>
        <p:txBody>
          <a:bodyPr/>
          <a:lstStyle/>
          <a:p>
            <a:pPr algn="ctr"/>
            <a:r>
              <a:rPr lang="de-CH" noProof="0" dirty="0">
                <a:solidFill>
                  <a:schemeClr val="tx1"/>
                </a:solidFill>
              </a:rPr>
              <a:t>Workshop Dokumentation</a:t>
            </a:r>
          </a:p>
        </p:txBody>
      </p:sp>
      <p:sp>
        <p:nvSpPr>
          <p:cNvPr id="7" name="Rechteck 6"/>
          <p:cNvSpPr/>
          <p:nvPr/>
        </p:nvSpPr>
        <p:spPr>
          <a:xfrm>
            <a:off x="334962" y="1319830"/>
            <a:ext cx="11522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Name Destination </a:t>
            </a:r>
            <a:r>
              <a:rPr lang="en-US" sz="1800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oder</a:t>
            </a:r>
            <a:r>
              <a:rPr lang="en-US" sz="1800" kern="0" dirty="0">
                <a:solidFill>
                  <a:srgbClr val="000000"/>
                </a:solidFill>
                <a:latin typeface="Arial" panose="020B0604020202020204" pitchFamily="34" charset="0"/>
              </a:rPr>
              <a:t> Thema</a:t>
            </a:r>
            <a:endParaRPr lang="de-DE" sz="1800" kern="0" dirty="0">
              <a:latin typeface="+mn-lt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CD43E928-60DF-18D3-280F-198578641677}"/>
              </a:ext>
            </a:extLst>
          </p:cNvPr>
          <p:cNvSpPr txBox="1"/>
          <p:nvPr/>
        </p:nvSpPr>
        <p:spPr>
          <a:xfrm>
            <a:off x="6528048" y="6453336"/>
            <a:ext cx="54726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CH" sz="1200" dirty="0">
                <a:latin typeface="+mn-lt"/>
              </a:rPr>
              <a:t>Name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805354-53F2-E65F-07D5-2828A0DFA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4" t="5498" r="-266" b="42022"/>
          <a:stretch/>
        </p:blipFill>
        <p:spPr>
          <a:xfrm>
            <a:off x="-4204" y="1962411"/>
            <a:ext cx="12238068" cy="428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32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Ein Bild, das Spielzeug, Schreibwaren, stationär, Wachsmalstifte enthält.&#10;&#10;Automatisch generierte Beschreibung">
            <a:extLst>
              <a:ext uri="{FF2B5EF4-FFF2-40B4-BE49-F238E27FC236}">
                <a16:creationId xmlns:a16="http://schemas.microsoft.com/office/drawing/2014/main" id="{396693A5-7790-14BF-0D2B-D70671739F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5" r="23873"/>
          <a:stretch/>
        </p:blipFill>
        <p:spPr>
          <a:xfrm>
            <a:off x="6127715" y="6515"/>
            <a:ext cx="6304546" cy="685800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A8955-9FFB-4CA0-AE78-45A8BCD752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4000" y="1260000"/>
            <a:ext cx="5862000" cy="4338000"/>
          </a:xfrm>
        </p:spPr>
        <p:txBody>
          <a:bodyPr lIns="91440" tIns="45720" rIns="91440" bIns="45720" anchor="t"/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000" dirty="0">
                <a:latin typeface="+mn-lt"/>
                <a:ea typeface="+mn-ea"/>
                <a:cs typeface="Arial"/>
              </a:rPr>
              <a:t>Mit Gemeinde Prozess anstossen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000" dirty="0">
                <a:cs typeface="Arial"/>
              </a:rPr>
              <a:t>Auflagen kritisch hinterfragen mit dem Ziel, die Baukosten zu verringern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000" dirty="0">
                <a:latin typeface="+mn-lt"/>
                <a:ea typeface="+mn-ea"/>
                <a:cs typeface="Arial"/>
              </a:rPr>
              <a:t>Unterstützung der Denkmalpflege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000" dirty="0">
                <a:cs typeface="Arial"/>
              </a:rPr>
              <a:t>Unabhängige Beratung</a:t>
            </a:r>
            <a:endParaRPr lang="de-CH" sz="2000" dirty="0">
              <a:latin typeface="+mn-lt"/>
              <a:ea typeface="+mn-ea"/>
              <a:cs typeface="Arial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A931CD-02EF-4626-BA9A-994061B7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4) Beispiel: Baugesetz / Raumplanung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12F85F7-7606-F35C-DE28-6E8E0D83AEE5}"/>
              </a:ext>
            </a:extLst>
          </p:cNvPr>
          <p:cNvSpPr txBox="1"/>
          <p:nvPr/>
        </p:nvSpPr>
        <p:spPr>
          <a:xfrm>
            <a:off x="6300000" y="6480000"/>
            <a:ext cx="63045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>
                <a:solidFill>
                  <a:schemeClr val="bg1"/>
                </a:solidFill>
                <a:latin typeface="+mj-lt"/>
              </a:rPr>
              <a:t>www.ost.ch/de/forschung-und-dienstleistungen/architektur-bau-landschaft-raum/raumplanung</a:t>
            </a:r>
          </a:p>
        </p:txBody>
      </p:sp>
    </p:spTree>
    <p:extLst>
      <p:ext uri="{BB962C8B-B14F-4D97-AF65-F5344CB8AC3E}">
        <p14:creationId xmlns:p14="http://schemas.microsoft.com/office/powerpoint/2010/main" val="1425275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E60C4A0-E342-EF09-56AF-5BB129A068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865083E-31E3-B876-BB46-C0D0383DD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Beurteilung der Ideenkonzepte</a:t>
            </a:r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302EF2D5-C8CE-A0D9-9AE7-AD2A52D116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922007"/>
              </p:ext>
            </p:extLst>
          </p:nvPr>
        </p:nvGraphicFramePr>
        <p:xfrm>
          <a:off x="296984" y="2175492"/>
          <a:ext cx="2787315" cy="2176558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787315">
                  <a:extLst>
                    <a:ext uri="{9D8B030D-6E8A-4147-A177-3AD203B41FA5}">
                      <a16:colId xmlns:a16="http://schemas.microsoft.com/office/drawing/2014/main" val="2465640389"/>
                    </a:ext>
                  </a:extLst>
                </a:gridCol>
              </a:tblGrid>
              <a:tr h="376358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1) Name der Idee 1 </a:t>
                      </a:r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(Reihenfolge Beste Idee zuerst)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805984576"/>
                  </a:ext>
                </a:extLst>
              </a:tr>
              <a:tr h="271714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2) Name der Idee 2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1731137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3) Name der Idee 3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163440679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4) Name der Idee 4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79547186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5) Name der Idee 5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400443042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6) Name der Idee 6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2361324764"/>
                  </a:ext>
                </a:extLst>
              </a:tr>
              <a:tr h="376358">
                <a:tc>
                  <a:txBody>
                    <a:bodyPr/>
                    <a:lstStyle/>
                    <a:p>
                      <a:pPr algn="l" fontAlgn="b"/>
                      <a:r>
                        <a:rPr lang="de-CH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7) Name der Idee 7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1757718433"/>
                  </a:ext>
                </a:extLst>
              </a:tr>
            </a:tbl>
          </a:graphicData>
        </a:graphic>
      </p:graphicFrame>
      <p:sp>
        <p:nvSpPr>
          <p:cNvPr id="15" name="Textfeld 14">
            <a:extLst>
              <a:ext uri="{FF2B5EF4-FFF2-40B4-BE49-F238E27FC236}">
                <a16:creationId xmlns:a16="http://schemas.microsoft.com/office/drawing/2014/main" id="{688E5CE7-746A-7FD6-A0EF-FDB4C865DC23}"/>
              </a:ext>
            </a:extLst>
          </p:cNvPr>
          <p:cNvSpPr txBox="1"/>
          <p:nvPr/>
        </p:nvSpPr>
        <p:spPr>
          <a:xfrm>
            <a:off x="9984432" y="2408413"/>
            <a:ext cx="2207568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1200" dirty="0">
                <a:latin typeface="+mj-lt"/>
              </a:rPr>
              <a:t>Die Beurteilung der «Umsetzbarkeit» und der «Wirkung» erfolgte durch die Workshopteilnehmenden.</a:t>
            </a:r>
          </a:p>
          <a:p>
            <a:pPr marL="171450" indent="-171450">
              <a:buFont typeface="Symbol" panose="05050102010706020507" pitchFamily="18" charset="2"/>
              <a:buChar char="-"/>
            </a:pPr>
            <a:endParaRPr lang="de-CH" sz="1200" dirty="0">
              <a:latin typeface="+mj-lt"/>
            </a:endParaRPr>
          </a:p>
          <a:p>
            <a:pPr marL="171450" indent="-171450">
              <a:buFont typeface="Symbol" panose="05050102010706020507" pitchFamily="18" charset="2"/>
              <a:buChar char="-"/>
            </a:pPr>
            <a:r>
              <a:rPr lang="de-CH" sz="1200" dirty="0">
                <a:latin typeface="+mj-lt"/>
              </a:rPr>
              <a:t>Die Grösse der Bubbles entsprechen der Gesamtbewertung der Teilnehmenden im Workshop.</a:t>
            </a:r>
            <a:endParaRPr lang="de-CH" sz="1200" dirty="0">
              <a:latin typeface="+mj-lt"/>
              <a:cs typeface="Arial"/>
            </a:endParaRPr>
          </a:p>
        </p:txBody>
      </p:sp>
      <p:graphicFrame>
        <p:nvGraphicFramePr>
          <p:cNvPr id="3" name="Diagramm 2">
            <a:extLst>
              <a:ext uri="{FF2B5EF4-FFF2-40B4-BE49-F238E27FC236}">
                <a16:creationId xmlns:a16="http://schemas.microsoft.com/office/drawing/2014/main" id="{752EA0F2-BEF2-4451-9341-34F8B7B7617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580503"/>
              </p:ext>
            </p:extLst>
          </p:nvPr>
        </p:nvGraphicFramePr>
        <p:xfrm>
          <a:off x="3084299" y="973955"/>
          <a:ext cx="6903770" cy="5289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hteck 8">
            <a:extLst>
              <a:ext uri="{FF2B5EF4-FFF2-40B4-BE49-F238E27FC236}">
                <a16:creationId xmlns:a16="http://schemas.microsoft.com/office/drawing/2014/main" id="{6982ED90-F5D9-FE4F-990D-1C05E81A64C6}"/>
              </a:ext>
            </a:extLst>
          </p:cNvPr>
          <p:cNvSpPr/>
          <p:nvPr/>
        </p:nvSpPr>
        <p:spPr>
          <a:xfrm>
            <a:off x="4295800" y="4352050"/>
            <a:ext cx="216024" cy="4451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600" b="1" dirty="0">
                <a:solidFill>
                  <a:schemeClr val="tx1"/>
                </a:solidFill>
              </a:rPr>
              <a:t>1</a:t>
            </a:r>
          </a:p>
          <a:p>
            <a:pPr algn="ctr"/>
            <a:endParaRPr lang="de-CH" sz="1600" b="1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6A0C51-2618-120E-267C-10E1E927DB6C}"/>
              </a:ext>
            </a:extLst>
          </p:cNvPr>
          <p:cNvSpPr/>
          <p:nvPr/>
        </p:nvSpPr>
        <p:spPr>
          <a:xfrm>
            <a:off x="9253013" y="316180"/>
            <a:ext cx="2376264" cy="1584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Kopie der Excel Vorlage</a:t>
            </a:r>
          </a:p>
        </p:txBody>
      </p:sp>
    </p:spTree>
    <p:extLst>
      <p:ext uri="{BB962C8B-B14F-4D97-AF65-F5344CB8AC3E}">
        <p14:creationId xmlns:p14="http://schemas.microsoft.com/office/powerpoint/2010/main" val="4031287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63FEB2-57A7-16AD-D8D6-BBA5308E9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DDFEAB-9F40-8865-2EC9-8AD3AAF0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Ideenkonkretisierung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(Bilder der Prototypen)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16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5263FEB2-57A7-16AD-D8D6-BBA5308E92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4B91912-6E2C-724A-D820-8DDB1615E44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4DDFEAB-9F40-8865-2EC9-8AD3AAF03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Beschreibung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(der Prototypen)</a:t>
            </a:r>
            <a:endParaRPr lang="de-DE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0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DC664656-D355-E8F8-B5C3-9A1B139D54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52337C8-A634-8852-C3E9-638887C27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Impressionen </a:t>
            </a:r>
            <a:r>
              <a:rPr lang="de-DE" dirty="0">
                <a:solidFill>
                  <a:schemeClr val="bg1">
                    <a:lumMod val="50000"/>
                  </a:schemeClr>
                </a:solidFill>
              </a:rPr>
              <a:t>(Bilder die Eindrücke des Workshops geben)</a:t>
            </a:r>
          </a:p>
        </p:txBody>
      </p:sp>
    </p:spTree>
    <p:extLst>
      <p:ext uri="{BB962C8B-B14F-4D97-AF65-F5344CB8AC3E}">
        <p14:creationId xmlns:p14="http://schemas.microsoft.com/office/powerpoint/2010/main" val="3158089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AC9E00-6B38-CD76-BBC5-305BC24F1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Partner und Kontaktdaten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(Falls mit verschiedenen Leistungsträger gearbeitet wurde.)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AD6DCB96-5A18-A4E3-5BB3-02131FE834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/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698774-5298-8C9B-6810-5FA654B2C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02E2E-D1F8-4D29-9829-4E0326A8E601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30730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6EA418-65A5-DFCD-7586-4CAAB81F8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646B689-191C-D160-1B48-F98897E1986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3BC3E-9B62-A174-F736-E0925D4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(Zusammenfassung der Ausgangslage, Grafiken usw.)</a:t>
            </a:r>
          </a:p>
        </p:txBody>
      </p:sp>
    </p:spTree>
    <p:extLst>
      <p:ext uri="{BB962C8B-B14F-4D97-AF65-F5344CB8AC3E}">
        <p14:creationId xmlns:p14="http://schemas.microsoft.com/office/powerpoint/2010/main" val="1744470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06EA418-65A5-DFCD-7586-4CAAB81F87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093BC3E-9B62-A174-F736-E0925D493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Ausgangslage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33C572A-E3F6-435C-B566-73043FB33FAA}"/>
              </a:ext>
            </a:extLst>
          </p:cNvPr>
          <p:cNvSpPr txBox="1"/>
          <p:nvPr/>
        </p:nvSpPr>
        <p:spPr>
          <a:xfrm>
            <a:off x="932951" y="2060848"/>
            <a:ext cx="10225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3600" b="1" dirty="0">
                <a:latin typeface="+mn-lt"/>
              </a:rPr>
              <a:t>Wie können wir…</a:t>
            </a:r>
            <a:endParaRPr lang="de-DE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99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A90C3F9-30FA-9F33-C00B-266E84F859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B82DCD-E383-8175-46E8-7ACB25B9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Ideenfindung </a:t>
            </a:r>
            <a:r>
              <a:rPr lang="de-CH" dirty="0">
                <a:solidFill>
                  <a:schemeClr val="bg1">
                    <a:lumMod val="50000"/>
                  </a:schemeClr>
                </a:solidFill>
              </a:rPr>
              <a:t>(Bilder oder andere Darstellung aller Ideen)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787E465B-8C79-D2F3-C49C-5B959FFCADFB}"/>
              </a:ext>
            </a:extLst>
          </p:cNvPr>
          <p:cNvSpPr/>
          <p:nvPr/>
        </p:nvSpPr>
        <p:spPr>
          <a:xfrm>
            <a:off x="942694" y="2323703"/>
            <a:ext cx="1800200" cy="9932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Community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BCC6AD54-72F9-D9D2-38D5-0BE5C1EA885C}"/>
              </a:ext>
            </a:extLst>
          </p:cNvPr>
          <p:cNvSpPr/>
          <p:nvPr/>
        </p:nvSpPr>
        <p:spPr>
          <a:xfrm>
            <a:off x="116615" y="3484638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Wettbewerb für schönstes Zelt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7241EBC-E564-2CB8-57F5-A0F28AD9F06B}"/>
              </a:ext>
            </a:extLst>
          </p:cNvPr>
          <p:cNvSpPr/>
          <p:nvPr/>
        </p:nvSpPr>
        <p:spPr>
          <a:xfrm>
            <a:off x="116615" y="4324578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Club der edlen GastgeberInnen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5CA83AE-A270-E6A7-CDAA-629825F7641B}"/>
              </a:ext>
            </a:extLst>
          </p:cNvPr>
          <p:cNvSpPr/>
          <p:nvPr/>
        </p:nvSpPr>
        <p:spPr>
          <a:xfrm>
            <a:off x="116615" y="5164518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Wettbewerb Bettenauslastung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EDEF83C-CA3B-750A-675C-21148C50B1F1}"/>
              </a:ext>
            </a:extLst>
          </p:cNvPr>
          <p:cNvSpPr/>
          <p:nvPr/>
        </p:nvSpPr>
        <p:spPr>
          <a:xfrm>
            <a:off x="1922140" y="5155860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Modellbetrieb Tag der offenen Übernachtung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5DE42A5-6824-E16E-651C-E4804AEB9B44}"/>
              </a:ext>
            </a:extLst>
          </p:cNvPr>
          <p:cNvSpPr/>
          <p:nvPr/>
        </p:nvSpPr>
        <p:spPr>
          <a:xfrm>
            <a:off x="1922140" y="4334732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Award zur Vermietung des Jahres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E6D91C2-5480-A6E8-B1EE-BE356CD445B0}"/>
              </a:ext>
            </a:extLst>
          </p:cNvPr>
          <p:cNvSpPr/>
          <p:nvPr/>
        </p:nvSpPr>
        <p:spPr>
          <a:xfrm>
            <a:off x="1922140" y="3484637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Zweitheimische vernetzen (Netzwerke)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444CA48-4BBB-624D-CF29-9A1BD4722B80}"/>
              </a:ext>
            </a:extLst>
          </p:cNvPr>
          <p:cNvSpPr/>
          <p:nvPr/>
        </p:nvSpPr>
        <p:spPr>
          <a:xfrm>
            <a:off x="10159239" y="2763757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Ortsplanungskonzept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3433622B-CF82-67AC-EED3-C0039B6E74DF}"/>
              </a:ext>
            </a:extLst>
          </p:cNvPr>
          <p:cNvSpPr/>
          <p:nvPr/>
        </p:nvSpPr>
        <p:spPr>
          <a:xfrm>
            <a:off x="8365205" y="3632275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 err="1"/>
              <a:t>Baubewilligungsver</a:t>
            </a:r>
            <a:r>
              <a:rPr lang="de-CH" sz="1200" dirty="0"/>
              <a:t>-fahren vereinfachen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6B923EB5-9819-301A-4210-5618B3A1596F}"/>
              </a:ext>
            </a:extLst>
          </p:cNvPr>
          <p:cNvSpPr/>
          <p:nvPr/>
        </p:nvSpPr>
        <p:spPr>
          <a:xfrm>
            <a:off x="10170730" y="3632275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Baubewilligungen entschärfen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CE19EC9-89B9-8657-59A0-97F36E606F93}"/>
              </a:ext>
            </a:extLst>
          </p:cNvPr>
          <p:cNvSpPr/>
          <p:nvPr/>
        </p:nvSpPr>
        <p:spPr>
          <a:xfrm>
            <a:off x="4121891" y="4640251"/>
            <a:ext cx="1641508" cy="70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Zürcher «</a:t>
            </a:r>
            <a:r>
              <a:rPr lang="de-CH" sz="1200" dirty="0" err="1"/>
              <a:t>common</a:t>
            </a:r>
            <a:r>
              <a:rPr lang="de-CH" sz="1200" dirty="0"/>
              <a:t> </a:t>
            </a:r>
            <a:r>
              <a:rPr lang="de-CH" sz="1200" dirty="0" err="1"/>
              <a:t>space</a:t>
            </a:r>
            <a:r>
              <a:rPr lang="de-CH" sz="1200" dirty="0"/>
              <a:t>»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59BE6291-B5B2-C721-D057-3F94211E37A7}"/>
              </a:ext>
            </a:extLst>
          </p:cNvPr>
          <p:cNvSpPr/>
          <p:nvPr/>
        </p:nvSpPr>
        <p:spPr>
          <a:xfrm>
            <a:off x="4283508" y="3002882"/>
            <a:ext cx="1641508" cy="70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Doppelstockbetten in Zimmer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AC9B4FB-C46A-955E-1523-E75EB84C3D0A}"/>
              </a:ext>
            </a:extLst>
          </p:cNvPr>
          <p:cNvSpPr/>
          <p:nvPr/>
        </p:nvSpPr>
        <p:spPr>
          <a:xfrm>
            <a:off x="6040267" y="2918696"/>
            <a:ext cx="1641508" cy="70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Tiny </a:t>
            </a:r>
            <a:r>
              <a:rPr lang="de-CH" sz="1200" dirty="0" err="1"/>
              <a:t>Houses</a:t>
            </a:r>
            <a:r>
              <a:rPr lang="de-CH" sz="1200" dirty="0"/>
              <a:t> auf freie Plätze stellen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1D83096-29E2-573F-2BD1-18761BB347BF}"/>
              </a:ext>
            </a:extLst>
          </p:cNvPr>
          <p:cNvSpPr/>
          <p:nvPr/>
        </p:nvSpPr>
        <p:spPr>
          <a:xfrm>
            <a:off x="5930450" y="4636397"/>
            <a:ext cx="1641508" cy="70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Wohnungstausch mit anderen Regionen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3A29BD2A-5CB2-3FA8-6C06-F30A9B566116}"/>
              </a:ext>
            </a:extLst>
          </p:cNvPr>
          <p:cNvSpPr/>
          <p:nvPr/>
        </p:nvSpPr>
        <p:spPr>
          <a:xfrm>
            <a:off x="4121891" y="3806457"/>
            <a:ext cx="1641508" cy="70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Bewirtschaftungs-strategie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B1DE6B2-5396-6BF7-7B35-80C52A9F045A}"/>
              </a:ext>
            </a:extLst>
          </p:cNvPr>
          <p:cNvSpPr/>
          <p:nvPr/>
        </p:nvSpPr>
        <p:spPr>
          <a:xfrm>
            <a:off x="6044885" y="3713935"/>
            <a:ext cx="1641508" cy="709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Zweitwohnungen aufkaufen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F1B9F00B-63A2-DD6E-54E7-7047F6696DC8}"/>
              </a:ext>
            </a:extLst>
          </p:cNvPr>
          <p:cNvSpPr/>
          <p:nvPr/>
        </p:nvSpPr>
        <p:spPr>
          <a:xfrm>
            <a:off x="4294986" y="1859533"/>
            <a:ext cx="1800200" cy="9932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Neue Business Modelle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E855548-E1B4-32BD-843D-2227659390F0}"/>
              </a:ext>
            </a:extLst>
          </p:cNvPr>
          <p:cNvSpPr/>
          <p:nvPr/>
        </p:nvSpPr>
        <p:spPr>
          <a:xfrm>
            <a:off x="9124657" y="1664435"/>
            <a:ext cx="1906761" cy="993214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b="1" dirty="0"/>
              <a:t>Rahmen-bedingungen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A903B743-9F05-F045-4F10-9A5C6F14BB6A}"/>
              </a:ext>
            </a:extLst>
          </p:cNvPr>
          <p:cNvSpPr/>
          <p:nvPr/>
        </p:nvSpPr>
        <p:spPr>
          <a:xfrm>
            <a:off x="8382163" y="4473211"/>
            <a:ext cx="1641508" cy="7098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200" dirty="0"/>
              <a:t>Raumplanerische Voraussetzungen schaffen</a:t>
            </a:r>
          </a:p>
        </p:txBody>
      </p:sp>
    </p:spTree>
    <p:extLst>
      <p:ext uri="{BB962C8B-B14F-4D97-AF65-F5344CB8AC3E}">
        <p14:creationId xmlns:p14="http://schemas.microsoft.com/office/powerpoint/2010/main" val="2033832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493751-2A8B-3B9A-8C6B-BA9D8AD1F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902A5AD-EFF5-CFC1-3D14-CE5DA75D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869160"/>
            <a:ext cx="11623038" cy="396304"/>
          </a:xfrm>
        </p:spPr>
        <p:txBody>
          <a:bodyPr/>
          <a:lstStyle/>
          <a:p>
            <a:r>
              <a:rPr lang="de-CH" sz="4400" dirty="0"/>
              <a:t>FAVORITEN </a:t>
            </a:r>
            <a:r>
              <a:rPr lang="de-CH" sz="1800" dirty="0">
                <a:solidFill>
                  <a:schemeClr val="bg1">
                    <a:lumMod val="50000"/>
                  </a:schemeClr>
                </a:solidFill>
              </a:rPr>
              <a:t>(der Ideenfindung, Repräsentation der besten Ideensteckbriefe)</a:t>
            </a:r>
          </a:p>
        </p:txBody>
      </p:sp>
    </p:spTree>
    <p:extLst>
      <p:ext uri="{BB962C8B-B14F-4D97-AF65-F5344CB8AC3E}">
        <p14:creationId xmlns:p14="http://schemas.microsoft.com/office/powerpoint/2010/main" val="3488413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809638D0-8873-A019-9D81-9751E781B92D}"/>
              </a:ext>
            </a:extLst>
          </p:cNvPr>
          <p:cNvSpPr/>
          <p:nvPr/>
        </p:nvSpPr>
        <p:spPr>
          <a:xfrm>
            <a:off x="6080599" y="-22812"/>
            <a:ext cx="6096000" cy="68716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dirty="0"/>
              <a:t>Bild zur Inspiration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A8955-9FFB-4CA0-AE78-45A8BCD752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4000" y="855888"/>
            <a:ext cx="5721429" cy="5281820"/>
          </a:xfrm>
        </p:spPr>
        <p:txBody>
          <a:bodyPr lIns="91440" tIns="45720" rIns="91440" bIns="45720" anchor="t"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1400" dirty="0">
                <a:latin typeface="+mn-lt"/>
                <a:ea typeface="+mn-ea"/>
                <a:cs typeface="+mn-cs"/>
                <a:sym typeface="Wingdings" panose="05000000000000000000" pitchFamily="2" charset="2"/>
              </a:rPr>
              <a:t>Beschreibung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A931CD-02EF-4626-BA9A-994061B7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1) Name</a:t>
            </a:r>
            <a:endParaRPr lang="de-CH" dirty="0">
              <a:cs typeface="Arial"/>
            </a:endParaRP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113473-F7F1-4278-BE4E-4DF25CA06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CFE1B1-333C-8F7A-9189-52A3827069BB}"/>
              </a:ext>
            </a:extLst>
          </p:cNvPr>
          <p:cNvSpPr txBox="1"/>
          <p:nvPr/>
        </p:nvSpPr>
        <p:spPr>
          <a:xfrm>
            <a:off x="6168008" y="6625463"/>
            <a:ext cx="63045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>
                <a:latin typeface="+mj-lt"/>
              </a:rPr>
              <a:t>https Bildquelle</a:t>
            </a:r>
          </a:p>
        </p:txBody>
      </p:sp>
    </p:spTree>
    <p:extLst>
      <p:ext uri="{BB962C8B-B14F-4D97-AF65-F5344CB8AC3E}">
        <p14:creationId xmlns:p14="http://schemas.microsoft.com/office/powerpoint/2010/main" val="392426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heritance and how the court deal with this within divorce proceedings -  The Wilkes Partnership Solicitors | Birmingham &amp; Solihull Solicitors">
            <a:extLst>
              <a:ext uri="{FF2B5EF4-FFF2-40B4-BE49-F238E27FC236}">
                <a16:creationId xmlns:a16="http://schemas.microsoft.com/office/drawing/2014/main" id="{758EAB5A-AE00-0952-3DC2-01AC5716C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78" r="6267"/>
          <a:stretch/>
        </p:blipFill>
        <p:spPr bwMode="auto">
          <a:xfrm>
            <a:off x="6095999" y="0"/>
            <a:ext cx="6096001" cy="688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A8955-9FFB-4CA0-AE78-45A8BCD752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4000" y="1260000"/>
            <a:ext cx="5862000" cy="5281820"/>
          </a:xfrm>
        </p:spPr>
        <p:txBody>
          <a:bodyPr lIns="91440" tIns="45720" rIns="91440" bIns="45720" anchor="t"/>
          <a:lstStyle/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/>
              <a:t>Erstberatung für Erbgemeinschaften zur Optimierung/Erschliessung von Ferienwohnungen in der Region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>
                <a:sym typeface="Wingdings" panose="05000000000000000000" pitchFamily="2" charset="2"/>
              </a:rPr>
              <a:t>Beratung für Generationenwechsel anbieten</a:t>
            </a:r>
          </a:p>
          <a:p>
            <a:pPr marL="342900" indent="-342900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-"/>
            </a:pPr>
            <a:r>
              <a:rPr lang="de-CH" sz="2000" dirty="0">
                <a:sym typeface="Wingdings" panose="05000000000000000000" pitchFamily="2" charset="2"/>
              </a:rPr>
              <a:t>Mehr Infos erhalten, um danach bessere Angebote machen zu können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</a:pPr>
            <a:r>
              <a:rPr lang="de-CH" sz="2000" dirty="0">
                <a:sym typeface="Wingdings" panose="05000000000000000000" pitchFamily="2" charset="2"/>
              </a:rPr>
              <a:t> Aktivierung von aktuell «leeren» Betten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A931CD-02EF-4626-BA9A-994061B7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2) Beispiel: </a:t>
            </a:r>
            <a:r>
              <a:rPr lang="de-CH" sz="2400" b="1" i="0" u="none" strike="noStrike" dirty="0">
                <a:solidFill>
                  <a:srgbClr val="000000"/>
                </a:solidFill>
                <a:effectLst/>
                <a:latin typeface="+mn-lt"/>
              </a:rPr>
              <a:t>Erbgemeinschaft beraten</a:t>
            </a:r>
            <a:endParaRPr lang="de-CH" dirty="0">
              <a:cs typeface="Arial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0145816-B878-0F05-409A-AFAF33E48867}"/>
              </a:ext>
            </a:extLst>
          </p:cNvPr>
          <p:cNvSpPr txBox="1"/>
          <p:nvPr/>
        </p:nvSpPr>
        <p:spPr>
          <a:xfrm>
            <a:off x="6240016" y="6611779"/>
            <a:ext cx="63045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www.wilkes.co.uk/inheritance-how-the-court-deal-with-divorce-proceedings/</a:t>
            </a:r>
          </a:p>
        </p:txBody>
      </p:sp>
    </p:spTree>
    <p:extLst>
      <p:ext uri="{BB962C8B-B14F-4D97-AF65-F5344CB8AC3E}">
        <p14:creationId xmlns:p14="http://schemas.microsoft.com/office/powerpoint/2010/main" val="87112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63493751-2A8B-3B9A-8C6B-BA9D8AD1F4E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9902A5AD-EFF5-CFC1-3D14-CE5DA75D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00" y="4869160"/>
            <a:ext cx="11623038" cy="396304"/>
          </a:xfrm>
        </p:spPr>
        <p:txBody>
          <a:bodyPr/>
          <a:lstStyle/>
          <a:p>
            <a:r>
              <a:rPr lang="de-CH" sz="4400" dirty="0"/>
              <a:t>WEITERE IDEEN</a:t>
            </a:r>
          </a:p>
        </p:txBody>
      </p:sp>
    </p:spTree>
    <p:extLst>
      <p:ext uri="{BB962C8B-B14F-4D97-AF65-F5344CB8AC3E}">
        <p14:creationId xmlns:p14="http://schemas.microsoft.com/office/powerpoint/2010/main" val="2351738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ythbuster - Awareness-raising never hurts, does it? | EUCPN">
            <a:extLst>
              <a:ext uri="{FF2B5EF4-FFF2-40B4-BE49-F238E27FC236}">
                <a16:creationId xmlns:a16="http://schemas.microsoft.com/office/drawing/2014/main" id="{92CF10F7-3ECD-70C6-D9EE-8C596562FD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9" t="105" r="25566" b="-105"/>
          <a:stretch/>
        </p:blipFill>
        <p:spPr bwMode="auto">
          <a:xfrm>
            <a:off x="6023993" y="0"/>
            <a:ext cx="6168007" cy="6882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D1A8955-9FFB-4CA0-AE78-45A8BCD752FA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34000" y="1260000"/>
            <a:ext cx="5862000" cy="4338000"/>
          </a:xfrm>
        </p:spPr>
        <p:txBody>
          <a:bodyPr/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000" dirty="0"/>
              <a:t>Strategieworkshop mit Bevölkerung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-"/>
            </a:pPr>
            <a:r>
              <a:rPr lang="de-CH" sz="2000" dirty="0">
                <a:sym typeface="Wingdings" panose="05000000000000000000" pitchFamily="2" charset="2"/>
              </a:rPr>
              <a:t>Zweitheimische informieren und sensibilisieren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7A931CD-02EF-4626-BA9A-994061B76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3) Beispiel: Sensibilisierungskampagne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E113473-F7F1-4278-BE4E-4DF25CA067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E89E-EE3D-4475-AAB8-FFBB4AC8A87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6774C80-95F4-D5FF-0CAF-4C4FBC342C22}"/>
              </a:ext>
            </a:extLst>
          </p:cNvPr>
          <p:cNvSpPr txBox="1"/>
          <p:nvPr/>
        </p:nvSpPr>
        <p:spPr>
          <a:xfrm>
            <a:off x="6168008" y="6565544"/>
            <a:ext cx="63045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https://eucpn.org/mythbuster-awarenessraising</a:t>
            </a:r>
          </a:p>
        </p:txBody>
      </p:sp>
    </p:spTree>
    <p:extLst>
      <p:ext uri="{BB962C8B-B14F-4D97-AF65-F5344CB8AC3E}">
        <p14:creationId xmlns:p14="http://schemas.microsoft.com/office/powerpoint/2010/main" val="2212828034"/>
      </p:ext>
    </p:extLst>
  </p:cSld>
  <p:clrMapOvr>
    <a:masterClrMapping/>
  </p:clrMapOvr>
</p:sld>
</file>

<file path=ppt/theme/theme1.xml><?xml version="1.0" encoding="utf-8"?>
<a:theme xmlns:a="http://schemas.openxmlformats.org/drawingml/2006/main" name="vorlage_fhgr">
  <a:themeElements>
    <a:clrScheme name="Neu">
      <a:dk1>
        <a:srgbClr val="000000"/>
      </a:dk1>
      <a:lt1>
        <a:srgbClr val="FFFFFF"/>
      </a:lt1>
      <a:dk2>
        <a:srgbClr val="3F3F3F"/>
      </a:dk2>
      <a:lt2>
        <a:srgbClr val="CCCCCC"/>
      </a:lt2>
      <a:accent1>
        <a:srgbClr val="4B92A4"/>
      </a:accent1>
      <a:accent2>
        <a:srgbClr val="B39048"/>
      </a:accent2>
      <a:accent3>
        <a:srgbClr val="C60219"/>
      </a:accent3>
      <a:accent4>
        <a:srgbClr val="817E65"/>
      </a:accent4>
      <a:accent5>
        <a:srgbClr val="CCCCCC"/>
      </a:accent5>
      <a:accent6>
        <a:srgbClr val="595959"/>
      </a:accent6>
      <a:hlink>
        <a:srgbClr val="4B92A4"/>
      </a:hlink>
      <a:folHlink>
        <a:srgbClr val="B3904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orlage_htwchur_2017">
        <a:dk1>
          <a:srgbClr val="000000"/>
        </a:dk1>
        <a:lt1>
          <a:srgbClr val="FFFFFF"/>
        </a:lt1>
        <a:dk2>
          <a:srgbClr val="3F3F3F"/>
        </a:dk2>
        <a:lt2>
          <a:srgbClr val="CCCCCC"/>
        </a:lt2>
        <a:accent1>
          <a:srgbClr val="4B92A4"/>
        </a:accent1>
        <a:accent2>
          <a:srgbClr val="B39048"/>
        </a:accent2>
        <a:accent3>
          <a:srgbClr val="C86E6F"/>
        </a:accent3>
        <a:accent4>
          <a:srgbClr val="003699"/>
        </a:accent4>
        <a:accent5>
          <a:srgbClr val="CCCCCC"/>
        </a:accent5>
        <a:accent6>
          <a:srgbClr val="595959"/>
        </a:accent6>
        <a:hlink>
          <a:srgbClr val="4B92A4"/>
        </a:hlink>
        <a:folHlink>
          <a:srgbClr val="B39048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_FHGR Folienmaster" id="{2D129C94-F4F7-4F5F-884B-07A81B657AFC}" vid="{BA1E47FE-7FE1-4873-BC36-50FE565262D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6E9075547239E4D91C9447165594BCC" ma:contentTypeVersion="15" ma:contentTypeDescription="Ein neues Dokument erstellen." ma:contentTypeScope="" ma:versionID="685d40a8bee58360621b95af505ead86">
  <xsd:schema xmlns:xsd="http://www.w3.org/2001/XMLSchema" xmlns:xs="http://www.w3.org/2001/XMLSchema" xmlns:p="http://schemas.microsoft.com/office/2006/metadata/properties" xmlns:ns2="68adf276-708a-4932-9a10-03d2f94bf714" xmlns:ns3="0561d02e-1b8c-49fc-80f2-4a97e4660e0d" targetNamespace="http://schemas.microsoft.com/office/2006/metadata/properties" ma:root="true" ma:fieldsID="ea44ee3dc30375e949f7e6b83cca33ed" ns2:_="" ns3:_="">
    <xsd:import namespace="68adf276-708a-4932-9a10-03d2f94bf714"/>
    <xsd:import namespace="0561d02e-1b8c-49fc-80f2-4a97e4660e0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2:_dlc_DocId" minOccurs="0"/>
                <xsd:element ref="ns2:_dlc_DocIdUrl" minOccurs="0"/>
                <xsd:element ref="ns2:_dlc_DocIdPersistId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adf276-708a-4932-9a10-03d2f94bf71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b65efe9-113d-4330-a063-a0d1853b86ca}" ma:internalName="TaxCatchAll" ma:showField="CatchAllData" ma:web="68adf276-708a-4932-9a10-03d2f94bf7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1" nillable="true" ma:displayName="Wert der Dokument-ID" ma:description="Der Wert der diesem Element zugewiesenen Dokument-ID." ma:indexed="true" ma:internalName="_dlc_DocId" ma:readOnly="true">
      <xsd:simpleType>
        <xsd:restriction base="dms:Text"/>
      </xsd:simpleType>
    </xsd:element>
    <xsd:element name="_dlc_DocIdUrl" ma:index="22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Beständige ID" ma:description="ID beim Hinzufügen beibehalten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61d02e-1b8c-49fc-80f2-4a97e4660e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dc42554a-dabe-499a-b251-c48fc1a750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68adf276-708a-4932-9a10-03d2f94bf714">GRFQNA-313665824-2426462</_dlc_DocId>
    <MediaLengthInSeconds xmlns="0561d02e-1b8c-49fc-80f2-4a97e4660e0d" xsi:nil="true"/>
    <_dlc_DocIdPersistId xmlns="68adf276-708a-4932-9a10-03d2f94bf714">false</_dlc_DocIdPersistId>
    <_dlc_DocIdUrl xmlns="68adf276-708a-4932-9a10-03d2f94bf714">
      <Url>https://graubuenden.sharepoint.com/sites/ExterneProjekte/_layouts/15/DocIdRedir.aspx?ID=GRFQNA-313665824-2426462</Url>
      <Description>GRFQNA-313665824-2426462</Description>
    </_dlc_DocIdUrl>
    <SharedWithUsers xmlns="68adf276-708a-4932-9a10-03d2f94bf714">
      <UserInfo>
        <DisplayName/>
        <AccountId xsi:nil="true"/>
        <AccountType/>
      </UserInfo>
    </SharedWithUsers>
    <lcf76f155ced4ddcb4097134ff3c332f xmlns="0561d02e-1b8c-49fc-80f2-4a97e4660e0d">
      <Terms xmlns="http://schemas.microsoft.com/office/infopath/2007/PartnerControls"/>
    </lcf76f155ced4ddcb4097134ff3c332f>
    <TaxCatchAll xmlns="68adf276-708a-4932-9a10-03d2f94bf714" xsi:nil="true"/>
  </documentManagement>
</p:properties>
</file>

<file path=customXml/itemProps1.xml><?xml version="1.0" encoding="utf-8"?>
<ds:datastoreItem xmlns:ds="http://schemas.openxmlformats.org/officeDocument/2006/customXml" ds:itemID="{CA37DF27-5B73-425E-8EA6-A76C66B09A4B}"/>
</file>

<file path=customXml/itemProps2.xml><?xml version="1.0" encoding="utf-8"?>
<ds:datastoreItem xmlns:ds="http://schemas.openxmlformats.org/officeDocument/2006/customXml" ds:itemID="{43C46746-C657-4F4E-841B-8DB6EFD9EB55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A1E303E-5C51-46F6-A0BD-ABAFA92756C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60F01CC6-33C8-48F5-8828-955DA72E7926}">
  <ds:schemaRefs>
    <ds:schemaRef ds:uri="http://schemas.microsoft.com/office/2006/metadata/properties"/>
    <ds:schemaRef ds:uri="http://schemas.microsoft.com/office/infopath/2007/PartnerControls"/>
    <ds:schemaRef ds:uri="68adf276-708a-4932-9a10-03d2f94bf714"/>
    <ds:schemaRef ds:uri="0561d02e-1b8c-49fc-80f2-4a97e4660e0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414</Words>
  <Application>Microsoft Office PowerPoint</Application>
  <PresentationFormat>Widescreen</PresentationFormat>
  <Paragraphs>114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vorlage_fhgr</vt:lpstr>
      <vt:lpstr>Workshop Dokumentation</vt:lpstr>
      <vt:lpstr>Ausgangslage (Zusammenfassung der Ausgangslage, Grafiken usw.)</vt:lpstr>
      <vt:lpstr>Ausgangslage</vt:lpstr>
      <vt:lpstr>Ideenfindung (Bilder oder andere Darstellung aller Ideen)</vt:lpstr>
      <vt:lpstr>FAVORITEN (der Ideenfindung, Repräsentation der besten Ideensteckbriefe)</vt:lpstr>
      <vt:lpstr>1) Name</vt:lpstr>
      <vt:lpstr>2) Beispiel: Erbgemeinschaft beraten</vt:lpstr>
      <vt:lpstr>WEITERE IDEEN</vt:lpstr>
      <vt:lpstr>3) Beispiel: Sensibilisierungskampagne</vt:lpstr>
      <vt:lpstr>4) Beispiel: Baugesetz / Raumplanung</vt:lpstr>
      <vt:lpstr>Beurteilung der Ideenkonzepte</vt:lpstr>
      <vt:lpstr>Ideenkonkretisierung (Bilder der Prototypen)</vt:lpstr>
      <vt:lpstr>Beschreibung (der Prototypen)</vt:lpstr>
      <vt:lpstr>Impressionen (Bilder die Eindrücke des Workshops geben)</vt:lpstr>
      <vt:lpstr>Partner und Kontaktdaten (Falls mit verschiedenen Leistungsträger gearbeitet wurde.)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ideefix-workshop-dokumentation</dc:title>
  <dc:creator>Knaus Dominik</dc:creator>
  <cp:lastModifiedBy>Chantal Derungs-Siegrist</cp:lastModifiedBy>
  <cp:revision>127</cp:revision>
  <dcterms:created xsi:type="dcterms:W3CDTF">2021-10-22T06:14:19Z</dcterms:created>
  <dcterms:modified xsi:type="dcterms:W3CDTF">2024-01-16T12:40:15Z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242646200</vt:r8>
  </property>
  <property fmtid="{D5CDD505-2E9C-101B-9397-08002B2CF9AE}" pid="3" name="xd_ProgID">
    <vt:lpwstr/>
  </property>
  <property fmtid="{D5CDD505-2E9C-101B-9397-08002B2CF9AE}" pid="4" name="MediaServiceImageTags">
    <vt:lpwstr/>
  </property>
  <property fmtid="{D5CDD505-2E9C-101B-9397-08002B2CF9AE}" pid="5" name="ContentTypeId">
    <vt:lpwstr>0x010100E6E9075547239E4D91C9447165594BCC</vt:lpwstr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xd_Signature">
    <vt:bool>false</vt:bool>
  </property>
  <property fmtid="{D5CDD505-2E9C-101B-9397-08002B2CF9AE}" pid="11" name="_dlc_DocIdItemGuid">
    <vt:lpwstr>c3ffbde8-17f4-4cd6-b85c-51df61e65921</vt:lpwstr>
  </property>
</Properties>
</file>