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21420138" cy="30275213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294928" algn="l" rtl="0" fontAlgn="base">
      <a:spcBef>
        <a:spcPct val="0"/>
      </a:spcBef>
      <a:spcAft>
        <a:spcPct val="0"/>
      </a:spcAft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589855" algn="l" rtl="0" fontAlgn="base">
      <a:spcBef>
        <a:spcPct val="0"/>
      </a:spcBef>
      <a:spcAft>
        <a:spcPct val="0"/>
      </a:spcAft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884783" algn="l" rtl="0" fontAlgn="base">
      <a:spcBef>
        <a:spcPct val="0"/>
      </a:spcBef>
      <a:spcAft>
        <a:spcPct val="0"/>
      </a:spcAft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5179710" algn="l" rtl="0" fontAlgn="base">
      <a:spcBef>
        <a:spcPct val="0"/>
      </a:spcBef>
      <a:spcAft>
        <a:spcPct val="0"/>
      </a:spcAft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6474638" algn="l" defTabSz="2589855" rtl="0" eaLnBrk="1" latinLnBrk="0" hangingPunct="1"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7769565" algn="l" defTabSz="2589855" rtl="0" eaLnBrk="1" latinLnBrk="0" hangingPunct="1"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9064493" algn="l" defTabSz="2589855" rtl="0" eaLnBrk="1" latinLnBrk="0" hangingPunct="1"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10359420" algn="l" defTabSz="2589855" rtl="0" eaLnBrk="1" latinLnBrk="0" hangingPunct="1">
      <a:defRPr sz="6798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4CE5BCB-F91D-46E7-857E-F09F28034D45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2A4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FAD7A-55F8-4B37-BB5A-BD444E04771F}" v="4" dt="2023-12-11T15:27:57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5159" autoAdjust="0"/>
  </p:normalViewPr>
  <p:slideViewPr>
    <p:cSldViewPr showGuides="1">
      <p:cViewPr>
        <p:scale>
          <a:sx n="27" d="100"/>
          <a:sy n="27" d="100"/>
        </p:scale>
        <p:origin x="2904" y="-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1" d="100"/>
          <a:sy n="81" d="100"/>
        </p:scale>
        <p:origin x="3912" y="3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885CE8-301D-4EEB-A8FF-DB3D7729C7CC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986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2950"/>
            <a:ext cx="26320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F0B72-9392-4C62-A693-CAC54842789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3399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294928" algn="l" rtl="0" fontAlgn="base">
      <a:spcBef>
        <a:spcPct val="30000"/>
      </a:spcBef>
      <a:spcAft>
        <a:spcPct val="0"/>
      </a:spcAft>
      <a:defRPr sz="3399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589855" algn="l" rtl="0" fontAlgn="base">
      <a:spcBef>
        <a:spcPct val="30000"/>
      </a:spcBef>
      <a:spcAft>
        <a:spcPct val="0"/>
      </a:spcAft>
      <a:defRPr sz="3399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884783" algn="l" rtl="0" fontAlgn="base">
      <a:spcBef>
        <a:spcPct val="30000"/>
      </a:spcBef>
      <a:spcAft>
        <a:spcPct val="0"/>
      </a:spcAft>
      <a:defRPr sz="3399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5179710" algn="l" rtl="0" fontAlgn="base">
      <a:spcBef>
        <a:spcPct val="30000"/>
      </a:spcBef>
      <a:spcAft>
        <a:spcPct val="0"/>
      </a:spcAft>
      <a:defRPr sz="3399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6474638" algn="l" defTabSz="2589855" rtl="0" eaLnBrk="1" latinLnBrk="0" hangingPunct="1">
      <a:defRPr sz="3399" kern="1200">
        <a:solidFill>
          <a:schemeClr val="tx1"/>
        </a:solidFill>
        <a:latin typeface="+mn-lt"/>
        <a:ea typeface="+mn-ea"/>
        <a:cs typeface="+mn-cs"/>
      </a:defRPr>
    </a:lvl6pPr>
    <a:lvl7pPr marL="7769565" algn="l" defTabSz="2589855" rtl="0" eaLnBrk="1" latinLnBrk="0" hangingPunct="1">
      <a:defRPr sz="3399" kern="1200">
        <a:solidFill>
          <a:schemeClr val="tx1"/>
        </a:solidFill>
        <a:latin typeface="+mn-lt"/>
        <a:ea typeface="+mn-ea"/>
        <a:cs typeface="+mn-cs"/>
      </a:defRPr>
    </a:lvl7pPr>
    <a:lvl8pPr marL="9064493" algn="l" defTabSz="2589855" rtl="0" eaLnBrk="1" latinLnBrk="0" hangingPunct="1">
      <a:defRPr sz="3399" kern="1200">
        <a:solidFill>
          <a:schemeClr val="tx1"/>
        </a:solidFill>
        <a:latin typeface="+mn-lt"/>
        <a:ea typeface="+mn-ea"/>
        <a:cs typeface="+mn-cs"/>
      </a:defRPr>
    </a:lvl8pPr>
    <a:lvl9pPr marL="10359420" algn="l" defTabSz="2589855" rtl="0" eaLnBrk="1" latinLnBrk="0" hangingPunct="1">
      <a:defRPr sz="33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E9C92BC9-7897-259E-B3E9-AF7A6193E547}"/>
              </a:ext>
            </a:extLst>
          </p:cNvPr>
          <p:cNvSpPr txBox="1"/>
          <p:nvPr userDrawn="1"/>
        </p:nvSpPr>
        <p:spPr>
          <a:xfrm>
            <a:off x="0" y="1066652"/>
            <a:ext cx="214201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8800" b="1" dirty="0">
                <a:latin typeface="+mj-lt"/>
              </a:rPr>
              <a:t>5 Finger Feedback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8651CB-49BA-77AE-5A37-C02AEF9EC8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26447" y="4533619"/>
            <a:ext cx="21465708" cy="22917355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FDAA797-C9F7-9AEC-87A3-3C3332BD53D6}"/>
              </a:ext>
            </a:extLst>
          </p:cNvPr>
          <p:cNvGrpSpPr/>
          <p:nvPr userDrawn="1"/>
        </p:nvGrpSpPr>
        <p:grpSpPr>
          <a:xfrm>
            <a:off x="28890" y="29034107"/>
            <a:ext cx="13656836" cy="937147"/>
            <a:chOff x="0" y="0"/>
            <a:chExt cx="4895215" cy="335915"/>
          </a:xfrm>
        </p:grpSpPr>
        <p:pic>
          <p:nvPicPr>
            <p:cNvPr id="8" name="Grafik 7" descr="Ein Bild, das Schrift, Text, Typografie, Logo enthält.&#10;&#10;Automatisch generierte Beschreibung">
              <a:extLst>
                <a:ext uri="{FF2B5EF4-FFF2-40B4-BE49-F238E27FC236}">
                  <a16:creationId xmlns:a16="http://schemas.microsoft.com/office/drawing/2014/main" id="{87A7B987-B250-24FF-97B7-91B06A50EFC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5"/>
            <a:stretch/>
          </p:blipFill>
          <p:spPr>
            <a:xfrm>
              <a:off x="3683000" y="20320"/>
              <a:ext cx="1212215" cy="297815"/>
            </a:xfrm>
            <a:prstGeom prst="rect">
              <a:avLst/>
            </a:prstGeom>
          </p:spPr>
        </p:pic>
        <p:pic>
          <p:nvPicPr>
            <p:cNvPr id="9" name="Grafik 8" descr="Ein Bild, das Schrift, Grafiken, Logo, Grafikdesign enthält.&#10;&#10;Automatisch generierte Beschreibung">
              <a:extLst>
                <a:ext uri="{FF2B5EF4-FFF2-40B4-BE49-F238E27FC236}">
                  <a16:creationId xmlns:a16="http://schemas.microsoft.com/office/drawing/2014/main" id="{DE30FD6D-DC74-082B-B3FC-8623B811074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9" t="3930" r="8185" b="6238"/>
            <a:stretch/>
          </p:blipFill>
          <p:spPr>
            <a:xfrm>
              <a:off x="2159000" y="5080"/>
              <a:ext cx="1294130" cy="330835"/>
            </a:xfrm>
            <a:prstGeom prst="rect">
              <a:avLst/>
            </a:prstGeom>
          </p:spPr>
        </p:pic>
        <p:pic>
          <p:nvPicPr>
            <p:cNvPr id="10" name="Grafik 9" descr="Ein Bild, das Text, Schrift, weiß, Design enthält.&#10;&#10;Automatisch generierte Beschreibung">
              <a:extLst>
                <a:ext uri="{FF2B5EF4-FFF2-40B4-BE49-F238E27FC236}">
                  <a16:creationId xmlns:a16="http://schemas.microsoft.com/office/drawing/2014/main" id="{D230D8CB-F6EC-00AC-7498-49D24B97AF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05" r="7151" b="21580"/>
            <a:stretch/>
          </p:blipFill>
          <p:spPr>
            <a:xfrm>
              <a:off x="0" y="0"/>
              <a:ext cx="1929765" cy="332105"/>
            </a:xfrm>
            <a:prstGeom prst="rect">
              <a:avLst/>
            </a:prstGeom>
          </p:spPr>
        </p:pic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B68598C0-397D-AF05-F1AE-42B84B7507CA}"/>
                </a:ext>
              </a:extLst>
            </p:cNvPr>
            <p:cNvCxnSpPr/>
            <p:nvPr userDrawn="1"/>
          </p:nvCxnSpPr>
          <p:spPr>
            <a:xfrm>
              <a:off x="204724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7C506ED4-7412-BF60-EB1B-B1818E7015E7}"/>
                </a:ext>
              </a:extLst>
            </p:cNvPr>
            <p:cNvCxnSpPr/>
            <p:nvPr userDrawn="1"/>
          </p:nvCxnSpPr>
          <p:spPr>
            <a:xfrm>
              <a:off x="356616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6867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5pPr>
      <a:lvl6pPr marL="1427047"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6pPr>
      <a:lvl7pPr marL="2854091"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7pPr>
      <a:lvl8pPr marL="4281139"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8pPr>
      <a:lvl9pPr marL="5708183" algn="l" rtl="0" eaLnBrk="1" fontAlgn="base" hangingPunct="1">
        <a:spcBef>
          <a:spcPct val="0"/>
        </a:spcBef>
        <a:spcAft>
          <a:spcPct val="0"/>
        </a:spcAft>
        <a:defRPr sz="6867" b="1">
          <a:solidFill>
            <a:srgbClr val="003399"/>
          </a:solidFill>
          <a:latin typeface="Arial" charset="0"/>
        </a:defRPr>
      </a:lvl9pPr>
    </p:titleStyle>
    <p:bodyStyle>
      <a:lvl1pPr marL="9911" indent="-991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1496416" indent="-8919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2pPr>
      <a:lvl3pPr marL="5658633" indent="-8919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3pPr>
      <a:lvl4pPr marL="6966758" indent="-8919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4pPr>
      <a:lvl5pPr marL="8274884" indent="-8919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5pPr>
      <a:lvl6pPr marL="9523549" indent="-71352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6pPr>
      <a:lvl7pPr marL="10950596" indent="-71352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7pPr>
      <a:lvl8pPr marL="12377640" indent="-71352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8pPr>
      <a:lvl9pPr marL="13804687" indent="-71352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1pPr>
      <a:lvl2pPr marL="1427047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2pPr>
      <a:lvl3pPr marL="2854091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3pPr>
      <a:lvl4pPr marL="4281139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4pPr>
      <a:lvl5pPr marL="5708183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5pPr>
      <a:lvl6pPr marL="7135230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6pPr>
      <a:lvl7pPr marL="8562274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7pPr>
      <a:lvl8pPr marL="9989321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8pPr>
      <a:lvl9pPr marL="11416366" algn="l" defTabSz="2854091" rtl="0" eaLnBrk="1" latinLnBrk="0" hangingPunct="1">
        <a:defRPr sz="56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4" userDrawn="1">
          <p15:clr>
            <a:srgbClr val="F26B43"/>
          </p15:clr>
        </p15:guide>
        <p15:guide id="2" pos="371" userDrawn="1">
          <p15:clr>
            <a:srgbClr val="F26B43"/>
          </p15:clr>
        </p15:guide>
        <p15:guide id="3" orient="horz" pos="9537" userDrawn="1">
          <p15:clr>
            <a:srgbClr val="F26B43"/>
          </p15:clr>
        </p15:guide>
        <p15:guide id="7" pos="13122" userDrawn="1">
          <p15:clr>
            <a:srgbClr val="F26B43"/>
          </p15:clr>
        </p15:guide>
        <p15:guide id="8" pos="6747" userDrawn="1">
          <p15:clr>
            <a:srgbClr val="F26B43"/>
          </p15:clr>
        </p15:guide>
        <p15:guide id="9" orient="horz" pos="17947" userDrawn="1">
          <p15:clr>
            <a:srgbClr val="F26B43"/>
          </p15:clr>
        </p15:guide>
        <p15:guide id="10" orient="horz" pos="3528" userDrawn="1">
          <p15:clr>
            <a:srgbClr val="F26B43"/>
          </p15:clr>
        </p15:guide>
        <p15:guide id="11" orient="horz" pos="161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8444363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fhgr">
  <a:themeElements>
    <a:clrScheme name="Neu">
      <a:dk1>
        <a:srgbClr val="000000"/>
      </a:dk1>
      <a:lt1>
        <a:srgbClr val="FFFFFF"/>
      </a:lt1>
      <a:dk2>
        <a:srgbClr val="3F3F3F"/>
      </a:dk2>
      <a:lt2>
        <a:srgbClr val="CCCCCC"/>
      </a:lt2>
      <a:accent1>
        <a:srgbClr val="4B92A4"/>
      </a:accent1>
      <a:accent2>
        <a:srgbClr val="B39048"/>
      </a:accent2>
      <a:accent3>
        <a:srgbClr val="C60219"/>
      </a:accent3>
      <a:accent4>
        <a:srgbClr val="817E65"/>
      </a:accent4>
      <a:accent5>
        <a:srgbClr val="CCCCCC"/>
      </a:accent5>
      <a:accent6>
        <a:srgbClr val="595959"/>
      </a:accent6>
      <a:hlink>
        <a:srgbClr val="4B92A4"/>
      </a:hlink>
      <a:folHlink>
        <a:srgbClr val="B390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rlage_htwchur_2017">
        <a:dk1>
          <a:srgbClr val="000000"/>
        </a:dk1>
        <a:lt1>
          <a:srgbClr val="FFFFFF"/>
        </a:lt1>
        <a:dk2>
          <a:srgbClr val="3F3F3F"/>
        </a:dk2>
        <a:lt2>
          <a:srgbClr val="CCCCCC"/>
        </a:lt2>
        <a:accent1>
          <a:srgbClr val="4B92A4"/>
        </a:accent1>
        <a:accent2>
          <a:srgbClr val="B39048"/>
        </a:accent2>
        <a:accent3>
          <a:srgbClr val="C86E6F"/>
        </a:accent3>
        <a:accent4>
          <a:srgbClr val="003699"/>
        </a:accent4>
        <a:accent5>
          <a:srgbClr val="CCCCCC"/>
        </a:accent5>
        <a:accent6>
          <a:srgbClr val="595959"/>
        </a:accent6>
        <a:hlink>
          <a:srgbClr val="4B92A4"/>
        </a:hlink>
        <a:folHlink>
          <a:srgbClr val="B3904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_FHGR Folienmaster" id="{B6DAA3F2-AB82-48D0-A676-68A098BDD25E}" vid="{36EA1194-DF79-4CEA-A0F6-2BBEFDA7D4B5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8adf276-708a-4932-9a10-03d2f94bf714">GRFEXP-1489378361-236683</_dlc_DocId>
    <MediaLengthInSeconds xmlns="0561d02e-1b8c-49fc-80f2-4a97e4660e0d" xsi:nil="true"/>
    <_dlc_DocIdPersistId xmlns="68adf276-708a-4932-9a10-03d2f94bf714">false</_dlc_DocIdPersistId>
    <_dlc_DocIdUrl xmlns="68adf276-708a-4932-9a10-03d2f94bf714">
      <Url>https://graubuenden.sharepoint.com/sites/ExterneProjekte/_layouts/15/DocIdRedir.aspx?ID=GRFEXP-1489378361-236683</Url>
      <Description>GRFEXP-1489378361-236683</Description>
    </_dlc_DocIdUrl>
    <SharedWithUsers xmlns="68adf276-708a-4932-9a10-03d2f94bf714">
      <UserInfo>
        <DisplayName/>
        <AccountId xsi:nil="true"/>
        <AccountType/>
      </UserInfo>
    </SharedWithUsers>
    <lcf76f155ced4ddcb4097134ff3c332f xmlns="0561d02e-1b8c-49fc-80f2-4a97e4660e0d">
      <Terms xmlns="http://schemas.microsoft.com/office/infopath/2007/PartnerControls"/>
    </lcf76f155ced4ddcb4097134ff3c332f>
    <TaxCatchAll xmlns="68adf276-708a-4932-9a10-03d2f94bf71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9075547239E4D91C9447165594BCC" ma:contentTypeVersion="14" ma:contentTypeDescription="Ein neues Dokument erstellen." ma:contentTypeScope="" ma:versionID="7d83b3fe744c543b35b1e0c22524fbb7">
  <xsd:schema xmlns:xsd="http://www.w3.org/2001/XMLSchema" xmlns:xs="http://www.w3.org/2001/XMLSchema" xmlns:p="http://schemas.microsoft.com/office/2006/metadata/properties" xmlns:ns2="68adf276-708a-4932-9a10-03d2f94bf714" xmlns:ns3="0561d02e-1b8c-49fc-80f2-4a97e4660e0d" targetNamespace="http://schemas.microsoft.com/office/2006/metadata/properties" ma:root="true" ma:fieldsID="c3561fa7653f680b67cc9fb18e9d01d4" ns2:_="" ns3:_="">
    <xsd:import namespace="68adf276-708a-4932-9a10-03d2f94bf714"/>
    <xsd:import namespace="0561d02e-1b8c-49fc-80f2-4a97e4660e0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df276-708a-4932-9a10-03d2f94bf7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b65efe9-113d-4330-a063-a0d1853b86ca}" ma:internalName="TaxCatchAll" ma:showField="CatchAllData" ma:web="68adf276-708a-4932-9a10-03d2f94bf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1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22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1d02e-1b8c-49fc-80f2-4a97e4660e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dc42554a-dabe-499a-b251-c48fc1a75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640041-3B30-418D-86E9-D02FF041CF5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777C5E4-63AA-45C4-8FE7-62EC9DFBD3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4BCAA0-9E24-41C5-9B8A-F24E81335413}">
  <ds:schemaRefs>
    <ds:schemaRef ds:uri="http://schemas.microsoft.com/office/2006/metadata/properties"/>
    <ds:schemaRef ds:uri="http://schemas.microsoft.com/office/infopath/2007/PartnerControls"/>
    <ds:schemaRef ds:uri="68adf276-708a-4932-9a10-03d2f94bf714"/>
    <ds:schemaRef ds:uri="0561d02e-1b8c-49fc-80f2-4a97e4660e0d"/>
  </ds:schemaRefs>
</ds:datastoreItem>
</file>

<file path=customXml/itemProps4.xml><?xml version="1.0" encoding="utf-8"?>
<ds:datastoreItem xmlns:ds="http://schemas.openxmlformats.org/officeDocument/2006/customXml" ds:itemID="{7D08038A-7A4F-4BBA-8E2C-D30B65A386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adf276-708a-4932-9a10-03d2f94bf714"/>
    <ds:schemaRef ds:uri="0561d02e-1b8c-49fc-80f2-4a97e4660e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1_FHGR Folienmaster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vorlage_fhgr</vt:lpstr>
      <vt:lpstr>PowerPoint-Präsentation</vt:lpstr>
    </vt:vector>
  </TitlesOfParts>
  <Company>FHGR Chur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Bartels Stéphanie</dc:creator>
  <cp:lastModifiedBy>Chantal Derungs-Siegrist</cp:lastModifiedBy>
  <cp:revision>7</cp:revision>
  <cp:lastPrinted>2017-06-07T13:23:56Z</cp:lastPrinted>
  <dcterms:created xsi:type="dcterms:W3CDTF">2023-11-13T15:08:48Z</dcterms:created>
  <dcterms:modified xsi:type="dcterms:W3CDTF">2024-03-06T11:31:23Z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ProgID">
    <vt:lpwstr/>
  </property>
  <property fmtid="{D5CDD505-2E9C-101B-9397-08002B2CF9AE}" pid="3" name="MediaServiceImageTags">
    <vt:lpwstr/>
  </property>
  <property fmtid="{D5CDD505-2E9C-101B-9397-08002B2CF9AE}" pid="4" name="ContentTypeId">
    <vt:lpwstr>0x010100E6E9075547239E4D91C9447165594BCC</vt:lpwstr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  <property fmtid="{D5CDD505-2E9C-101B-9397-08002B2CF9AE}" pid="12" name="_dlc_DocIdItemGuid">
    <vt:lpwstr>83719411-54ef-433d-8477-f1d064214aee</vt:lpwstr>
  </property>
</Properties>
</file>